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22"/>
  </p:notesMasterIdLst>
  <p:handoutMasterIdLst>
    <p:handoutMasterId r:id="rId23"/>
  </p:handoutMasterIdLst>
  <p:sldIdLst>
    <p:sldId id="271" r:id="rId2"/>
    <p:sldId id="298" r:id="rId3"/>
    <p:sldId id="299" r:id="rId4"/>
    <p:sldId id="359" r:id="rId5"/>
    <p:sldId id="361" r:id="rId6"/>
    <p:sldId id="360" r:id="rId7"/>
    <p:sldId id="325" r:id="rId8"/>
    <p:sldId id="363" r:id="rId9"/>
    <p:sldId id="364" r:id="rId10"/>
    <p:sldId id="362" r:id="rId11"/>
    <p:sldId id="366" r:id="rId12"/>
    <p:sldId id="369" r:id="rId13"/>
    <p:sldId id="368" r:id="rId14"/>
    <p:sldId id="309" r:id="rId15"/>
    <p:sldId id="370" r:id="rId16"/>
    <p:sldId id="367" r:id="rId17"/>
    <p:sldId id="310" r:id="rId18"/>
    <p:sldId id="311" r:id="rId19"/>
    <p:sldId id="315" r:id="rId20"/>
    <p:sldId id="316" r:id="rId21"/>
  </p:sldIdLst>
  <p:sldSz cx="9144000" cy="6858000" type="screen4x3"/>
  <p:notesSz cx="6858000" cy="9945688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2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754741-1983-49A0-AB0B-0B7740B0084B}" v="7130" dt="2019-03-23T01:25:51.3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86870" autoAdjust="0"/>
  </p:normalViewPr>
  <p:slideViewPr>
    <p:cSldViewPr>
      <p:cViewPr>
        <p:scale>
          <a:sx n="114" d="100"/>
          <a:sy n="114" d="100"/>
        </p:scale>
        <p:origin x="1386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65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60" d="100"/>
          <a:sy n="60" d="100"/>
        </p:scale>
        <p:origin x="3264" y="62"/>
      </p:cViewPr>
      <p:guideLst>
        <p:guide orient="horz" pos="3132"/>
        <p:guide pos="215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oya Yamanaka" userId="6673583e-2f56-4850-8912-c3dec5e7d6b8" providerId="ADAL" clId="{31754741-1983-49A0-AB0B-0B7740B0084B}"/>
    <pc:docChg chg="undo custSel addSld delSld modSld sldOrd">
      <pc:chgData name="Tomoya Yamanaka" userId="6673583e-2f56-4850-8912-c3dec5e7d6b8" providerId="ADAL" clId="{31754741-1983-49A0-AB0B-0B7740B0084B}" dt="2019-03-23T01:25:51.332" v="7122" actId="20577"/>
      <pc:docMkLst>
        <pc:docMk/>
      </pc:docMkLst>
      <pc:sldChg chg="addSp modSp">
        <pc:chgData name="Tomoya Yamanaka" userId="6673583e-2f56-4850-8912-c3dec5e7d6b8" providerId="ADAL" clId="{31754741-1983-49A0-AB0B-0B7740B0084B}" dt="2019-03-22T14:28:43.079" v="2138" actId="20577"/>
        <pc:sldMkLst>
          <pc:docMk/>
          <pc:sldMk cId="1724283437" sldId="271"/>
        </pc:sldMkLst>
        <pc:spChg chg="add mod">
          <ac:chgData name="Tomoya Yamanaka" userId="6673583e-2f56-4850-8912-c3dec5e7d6b8" providerId="ADAL" clId="{31754741-1983-49A0-AB0B-0B7740B0084B}" dt="2019-03-22T09:14:07.365" v="52" actId="20577"/>
          <ac:spMkLst>
            <pc:docMk/>
            <pc:sldMk cId="1724283437" sldId="271"/>
            <ac:spMk id="3" creationId="{47FE1069-D4D0-44C8-8E80-2BFAB4C20219}"/>
          </ac:spMkLst>
        </pc:spChg>
        <pc:spChg chg="mod">
          <ac:chgData name="Tomoya Yamanaka" userId="6673583e-2f56-4850-8912-c3dec5e7d6b8" providerId="ADAL" clId="{31754741-1983-49A0-AB0B-0B7740B0084B}" dt="2019-03-22T14:28:43.079" v="2138" actId="20577"/>
          <ac:spMkLst>
            <pc:docMk/>
            <pc:sldMk cId="1724283437" sldId="271"/>
            <ac:spMk id="4098" creationId="{00000000-0000-0000-0000-000000000000}"/>
          </ac:spMkLst>
        </pc:spChg>
      </pc:sldChg>
      <pc:sldChg chg="modSp">
        <pc:chgData name="Tomoya Yamanaka" userId="6673583e-2f56-4850-8912-c3dec5e7d6b8" providerId="ADAL" clId="{31754741-1983-49A0-AB0B-0B7740B0084B}" dt="2019-03-22T16:26:18.951" v="6438" actId="20577"/>
        <pc:sldMkLst>
          <pc:docMk/>
          <pc:sldMk cId="3829862352" sldId="298"/>
        </pc:sldMkLst>
        <pc:spChg chg="mod">
          <ac:chgData name="Tomoya Yamanaka" userId="6673583e-2f56-4850-8912-c3dec5e7d6b8" providerId="ADAL" clId="{31754741-1983-49A0-AB0B-0B7740B0084B}" dt="2019-03-22T14:28:20.440" v="2126" actId="1036"/>
          <ac:spMkLst>
            <pc:docMk/>
            <pc:sldMk cId="3829862352" sldId="298"/>
            <ac:spMk id="18" creationId="{D52EFC44-EC1C-46A1-88E9-FB5309C6A2C1}"/>
          </ac:spMkLst>
        </pc:spChg>
        <pc:spChg chg="mod">
          <ac:chgData name="Tomoya Yamanaka" userId="6673583e-2f56-4850-8912-c3dec5e7d6b8" providerId="ADAL" clId="{31754741-1983-49A0-AB0B-0B7740B0084B}" dt="2019-03-22T16:26:18.951" v="6438" actId="20577"/>
          <ac:spMkLst>
            <pc:docMk/>
            <pc:sldMk cId="3829862352" sldId="298"/>
            <ac:spMk id="29" creationId="{4F5A7470-E8A4-4B81-BF1C-C6FE976C7188}"/>
          </ac:spMkLst>
        </pc:spChg>
      </pc:sldChg>
      <pc:sldChg chg="modSp">
        <pc:chgData name="Tomoya Yamanaka" userId="6673583e-2f56-4850-8912-c3dec5e7d6b8" providerId="ADAL" clId="{31754741-1983-49A0-AB0B-0B7740B0084B}" dt="2019-03-22T16:27:48.708" v="6492" actId="1036"/>
        <pc:sldMkLst>
          <pc:docMk/>
          <pc:sldMk cId="3802302836" sldId="299"/>
        </pc:sldMkLst>
        <pc:spChg chg="mod">
          <ac:chgData name="Tomoya Yamanaka" userId="6673583e-2f56-4850-8912-c3dec5e7d6b8" providerId="ADAL" clId="{31754741-1983-49A0-AB0B-0B7740B0084B}" dt="2019-03-22T16:27:39.372" v="6487" actId="20577"/>
          <ac:spMkLst>
            <pc:docMk/>
            <pc:sldMk cId="3802302836" sldId="299"/>
            <ac:spMk id="4" creationId="{17734F81-16DB-451C-947C-DEED75B0E026}"/>
          </ac:spMkLst>
        </pc:spChg>
        <pc:spChg chg="mod">
          <ac:chgData name="Tomoya Yamanaka" userId="6673583e-2f56-4850-8912-c3dec5e7d6b8" providerId="ADAL" clId="{31754741-1983-49A0-AB0B-0B7740B0084B}" dt="2019-03-22T14:28:07.180" v="2122" actId="14100"/>
          <ac:spMkLst>
            <pc:docMk/>
            <pc:sldMk cId="3802302836" sldId="299"/>
            <ac:spMk id="18" creationId="{D52EFC44-EC1C-46A1-88E9-FB5309C6A2C1}"/>
          </ac:spMkLst>
        </pc:spChg>
        <pc:spChg chg="mod">
          <ac:chgData name="Tomoya Yamanaka" userId="6673583e-2f56-4850-8912-c3dec5e7d6b8" providerId="ADAL" clId="{31754741-1983-49A0-AB0B-0B7740B0084B}" dt="2019-03-22T16:27:48.708" v="6492" actId="1036"/>
          <ac:spMkLst>
            <pc:docMk/>
            <pc:sldMk cId="3802302836" sldId="299"/>
            <ac:spMk id="29" creationId="{4F5A7470-E8A4-4B81-BF1C-C6FE976C7188}"/>
          </ac:spMkLst>
        </pc:spChg>
      </pc:sldChg>
      <pc:sldChg chg="del">
        <pc:chgData name="Tomoya Yamanaka" userId="6673583e-2f56-4850-8912-c3dec5e7d6b8" providerId="ADAL" clId="{31754741-1983-49A0-AB0B-0B7740B0084B}" dt="2019-03-22T11:04:25.394" v="1373" actId="2696"/>
        <pc:sldMkLst>
          <pc:docMk/>
          <pc:sldMk cId="83933286" sldId="300"/>
        </pc:sldMkLst>
      </pc:sldChg>
      <pc:sldChg chg="addSp delSp modSp del ord">
        <pc:chgData name="Tomoya Yamanaka" userId="6673583e-2f56-4850-8912-c3dec5e7d6b8" providerId="ADAL" clId="{31754741-1983-49A0-AB0B-0B7740B0084B}" dt="2019-03-22T15:55:28.864" v="5652" actId="2696"/>
        <pc:sldMkLst>
          <pc:docMk/>
          <pc:sldMk cId="1081121596" sldId="301"/>
        </pc:sldMkLst>
        <pc:spChg chg="mod">
          <ac:chgData name="Tomoya Yamanaka" userId="6673583e-2f56-4850-8912-c3dec5e7d6b8" providerId="ADAL" clId="{31754741-1983-49A0-AB0B-0B7740B0084B}" dt="2019-03-22T11:10:42.667" v="1576" actId="14100"/>
          <ac:spMkLst>
            <pc:docMk/>
            <pc:sldMk cId="1081121596" sldId="301"/>
            <ac:spMk id="4" creationId="{D3C5047A-BFAC-4325-A2E5-C023A49322E0}"/>
          </ac:spMkLst>
        </pc:spChg>
        <pc:spChg chg="add mod">
          <ac:chgData name="Tomoya Yamanaka" userId="6673583e-2f56-4850-8912-c3dec5e7d6b8" providerId="ADAL" clId="{31754741-1983-49A0-AB0B-0B7740B0084B}" dt="2019-03-22T14:40:21.927" v="2763" actId="20577"/>
          <ac:spMkLst>
            <pc:docMk/>
            <pc:sldMk cId="1081121596" sldId="301"/>
            <ac:spMk id="5" creationId="{15A0D3AF-AE2E-49EE-B2FD-C6ECA85FB13C}"/>
          </ac:spMkLst>
        </pc:spChg>
        <pc:spChg chg="add mod">
          <ac:chgData name="Tomoya Yamanaka" userId="6673583e-2f56-4850-8912-c3dec5e7d6b8" providerId="ADAL" clId="{31754741-1983-49A0-AB0B-0B7740B0084B}" dt="2019-03-22T15:32:36.433" v="4734" actId="20577"/>
          <ac:spMkLst>
            <pc:docMk/>
            <pc:sldMk cId="1081121596" sldId="301"/>
            <ac:spMk id="6" creationId="{3E13A02A-7D59-4575-B09E-76960BC75AF2}"/>
          </ac:spMkLst>
        </pc:spChg>
        <pc:spChg chg="del">
          <ac:chgData name="Tomoya Yamanaka" userId="6673583e-2f56-4850-8912-c3dec5e7d6b8" providerId="ADAL" clId="{31754741-1983-49A0-AB0B-0B7740B0084B}" dt="2019-03-22T10:49:03.771" v="957" actId="478"/>
          <ac:spMkLst>
            <pc:docMk/>
            <pc:sldMk cId="1081121596" sldId="301"/>
            <ac:spMk id="14" creationId="{E7E15F81-9E0D-4D17-ACA8-038BA73D0FC9}"/>
          </ac:spMkLst>
        </pc:spChg>
        <pc:spChg chg="mod">
          <ac:chgData name="Tomoya Yamanaka" userId="6673583e-2f56-4850-8912-c3dec5e7d6b8" providerId="ADAL" clId="{31754741-1983-49A0-AB0B-0B7740B0084B}" dt="2019-03-22T14:47:25.583" v="3052" actId="14100"/>
          <ac:spMkLst>
            <pc:docMk/>
            <pc:sldMk cId="1081121596" sldId="301"/>
            <ac:spMk id="18" creationId="{D52EFC44-EC1C-46A1-88E9-FB5309C6A2C1}"/>
          </ac:spMkLst>
        </pc:spChg>
        <pc:picChg chg="mod">
          <ac:chgData name="Tomoya Yamanaka" userId="6673583e-2f56-4850-8912-c3dec5e7d6b8" providerId="ADAL" clId="{31754741-1983-49A0-AB0B-0B7740B0084B}" dt="2019-03-22T14:38:48.984" v="2624" actId="1037"/>
          <ac:picMkLst>
            <pc:docMk/>
            <pc:sldMk cId="1081121596" sldId="301"/>
            <ac:picMk id="11" creationId="{9B9A7AAC-CBE2-495B-8C1A-CE5A0A14676D}"/>
          </ac:picMkLst>
        </pc:picChg>
      </pc:sldChg>
      <pc:sldChg chg="del">
        <pc:chgData name="Tomoya Yamanaka" userId="6673583e-2f56-4850-8912-c3dec5e7d6b8" providerId="ADAL" clId="{31754741-1983-49A0-AB0B-0B7740B0084B}" dt="2019-03-22T11:01:24.186" v="1053" actId="2696"/>
        <pc:sldMkLst>
          <pc:docMk/>
          <pc:sldMk cId="2935107131" sldId="306"/>
        </pc:sldMkLst>
      </pc:sldChg>
      <pc:sldChg chg="del">
        <pc:chgData name="Tomoya Yamanaka" userId="6673583e-2f56-4850-8912-c3dec5e7d6b8" providerId="ADAL" clId="{31754741-1983-49A0-AB0B-0B7740B0084B}" dt="2019-03-22T11:01:11.760" v="1050" actId="2696"/>
        <pc:sldMkLst>
          <pc:docMk/>
          <pc:sldMk cId="210483021" sldId="307"/>
        </pc:sldMkLst>
      </pc:sldChg>
      <pc:sldChg chg="del">
        <pc:chgData name="Tomoya Yamanaka" userId="6673583e-2f56-4850-8912-c3dec5e7d6b8" providerId="ADAL" clId="{31754741-1983-49A0-AB0B-0B7740B0084B}" dt="2019-03-22T11:01:07.986" v="1048" actId="2696"/>
        <pc:sldMkLst>
          <pc:docMk/>
          <pc:sldMk cId="2269663198" sldId="308"/>
        </pc:sldMkLst>
      </pc:sldChg>
      <pc:sldChg chg="modSp">
        <pc:chgData name="Tomoya Yamanaka" userId="6673583e-2f56-4850-8912-c3dec5e7d6b8" providerId="ADAL" clId="{31754741-1983-49A0-AB0B-0B7740B0084B}" dt="2019-03-23T01:25:51.332" v="7122" actId="20577"/>
        <pc:sldMkLst>
          <pc:docMk/>
          <pc:sldMk cId="2038196251" sldId="309"/>
        </pc:sldMkLst>
        <pc:spChg chg="mod">
          <ac:chgData name="Tomoya Yamanaka" userId="6673583e-2f56-4850-8912-c3dec5e7d6b8" providerId="ADAL" clId="{31754741-1983-49A0-AB0B-0B7740B0084B}" dt="2019-03-22T14:48:32.594" v="3054" actId="255"/>
          <ac:spMkLst>
            <pc:docMk/>
            <pc:sldMk cId="2038196251" sldId="309"/>
            <ac:spMk id="18" creationId="{D52EFC44-EC1C-46A1-88E9-FB5309C6A2C1}"/>
          </ac:spMkLst>
        </pc:spChg>
        <pc:spChg chg="mod">
          <ac:chgData name="Tomoya Yamanaka" userId="6673583e-2f56-4850-8912-c3dec5e7d6b8" providerId="ADAL" clId="{31754741-1983-49A0-AB0B-0B7740B0084B}" dt="2019-03-23T01:25:51.332" v="7122" actId="20577"/>
          <ac:spMkLst>
            <pc:docMk/>
            <pc:sldMk cId="2038196251" sldId="309"/>
            <ac:spMk id="29" creationId="{4F5A7470-E8A4-4B81-BF1C-C6FE976C7188}"/>
          </ac:spMkLst>
        </pc:spChg>
      </pc:sldChg>
      <pc:sldChg chg="addSp delSp modSp add del ord">
        <pc:chgData name="Tomoya Yamanaka" userId="6673583e-2f56-4850-8912-c3dec5e7d6b8" providerId="ADAL" clId="{31754741-1983-49A0-AB0B-0B7740B0084B}" dt="2019-03-23T01:22:05.975" v="6952"/>
        <pc:sldMkLst>
          <pc:docMk/>
          <pc:sldMk cId="1093473841" sldId="310"/>
        </pc:sldMkLst>
        <pc:spChg chg="mod">
          <ac:chgData name="Tomoya Yamanaka" userId="6673583e-2f56-4850-8912-c3dec5e7d6b8" providerId="ADAL" clId="{31754741-1983-49A0-AB0B-0B7740B0084B}" dt="2019-03-22T09:58:55.392" v="541" actId="20577"/>
          <ac:spMkLst>
            <pc:docMk/>
            <pc:sldMk cId="1093473841" sldId="310"/>
            <ac:spMk id="4" creationId="{17734F81-16DB-451C-947C-DEED75B0E026}"/>
          </ac:spMkLst>
        </pc:spChg>
        <pc:spChg chg="mod">
          <ac:chgData name="Tomoya Yamanaka" userId="6673583e-2f56-4850-8912-c3dec5e7d6b8" providerId="ADAL" clId="{31754741-1983-49A0-AB0B-0B7740B0084B}" dt="2019-03-22T14:27:53.765" v="2119" actId="255"/>
          <ac:spMkLst>
            <pc:docMk/>
            <pc:sldMk cId="1093473841" sldId="310"/>
            <ac:spMk id="18" creationId="{D52EFC44-EC1C-46A1-88E9-FB5309C6A2C1}"/>
          </ac:spMkLst>
        </pc:spChg>
        <pc:picChg chg="del">
          <ac:chgData name="Tomoya Yamanaka" userId="6673583e-2f56-4850-8912-c3dec5e7d6b8" providerId="ADAL" clId="{31754741-1983-49A0-AB0B-0B7740B0084B}" dt="2019-03-22T09:59:26.842" v="543" actId="478"/>
          <ac:picMkLst>
            <pc:docMk/>
            <pc:sldMk cId="1093473841" sldId="310"/>
            <ac:picMk id="5" creationId="{D0E73F74-8024-47AA-AEA8-497BF790C524}"/>
          </ac:picMkLst>
        </pc:picChg>
        <pc:picChg chg="add mod">
          <ac:chgData name="Tomoya Yamanaka" userId="6673583e-2f56-4850-8912-c3dec5e7d6b8" providerId="ADAL" clId="{31754741-1983-49A0-AB0B-0B7740B0084B}" dt="2019-03-22T09:59:39.456" v="549" actId="1076"/>
          <ac:picMkLst>
            <pc:docMk/>
            <pc:sldMk cId="1093473841" sldId="310"/>
            <ac:picMk id="6" creationId="{AEB0C1E8-1D2F-48A1-9440-852A3EB2EFE6}"/>
          </ac:picMkLst>
        </pc:picChg>
      </pc:sldChg>
      <pc:sldChg chg="modSp add del ord">
        <pc:chgData name="Tomoya Yamanaka" userId="6673583e-2f56-4850-8912-c3dec5e7d6b8" providerId="ADAL" clId="{31754741-1983-49A0-AB0B-0B7740B0084B}" dt="2019-03-23T01:22:07.597" v="6953"/>
        <pc:sldMkLst>
          <pc:docMk/>
          <pc:sldMk cId="2136743721" sldId="311"/>
        </pc:sldMkLst>
        <pc:spChg chg="mod">
          <ac:chgData name="Tomoya Yamanaka" userId="6673583e-2f56-4850-8912-c3dec5e7d6b8" providerId="ADAL" clId="{31754741-1983-49A0-AB0B-0B7740B0084B}" dt="2019-03-22T09:19:11.162" v="279" actId="14100"/>
          <ac:spMkLst>
            <pc:docMk/>
            <pc:sldMk cId="2136743721" sldId="311"/>
            <ac:spMk id="7" creationId="{D8F14FED-3E05-4AB8-A138-DF017B290AC7}"/>
          </ac:spMkLst>
        </pc:spChg>
        <pc:spChg chg="mod">
          <ac:chgData name="Tomoya Yamanaka" userId="6673583e-2f56-4850-8912-c3dec5e7d6b8" providerId="ADAL" clId="{31754741-1983-49A0-AB0B-0B7740B0084B}" dt="2019-03-22T14:27:35.917" v="2112" actId="14100"/>
          <ac:spMkLst>
            <pc:docMk/>
            <pc:sldMk cId="2136743721" sldId="311"/>
            <ac:spMk id="18" creationId="{D52EFC44-EC1C-46A1-88E9-FB5309C6A2C1}"/>
          </ac:spMkLst>
        </pc:spChg>
      </pc:sldChg>
      <pc:sldChg chg="del">
        <pc:chgData name="Tomoya Yamanaka" userId="6673583e-2f56-4850-8912-c3dec5e7d6b8" providerId="ADAL" clId="{31754741-1983-49A0-AB0B-0B7740B0084B}" dt="2019-03-22T09:14:11.508" v="53" actId="2696"/>
        <pc:sldMkLst>
          <pc:docMk/>
          <pc:sldMk cId="3936618419" sldId="313"/>
        </pc:sldMkLst>
      </pc:sldChg>
      <pc:sldChg chg="del">
        <pc:chgData name="Tomoya Yamanaka" userId="6673583e-2f56-4850-8912-c3dec5e7d6b8" providerId="ADAL" clId="{31754741-1983-49A0-AB0B-0B7740B0084B}" dt="2019-03-22T09:14:13.318" v="54" actId="2696"/>
        <pc:sldMkLst>
          <pc:docMk/>
          <pc:sldMk cId="2813772286" sldId="314"/>
        </pc:sldMkLst>
      </pc:sldChg>
      <pc:sldChg chg="add del">
        <pc:chgData name="Tomoya Yamanaka" userId="6673583e-2f56-4850-8912-c3dec5e7d6b8" providerId="ADAL" clId="{31754741-1983-49A0-AB0B-0B7740B0084B}" dt="2019-03-23T01:21:42.872" v="6950"/>
        <pc:sldMkLst>
          <pc:docMk/>
          <pc:sldMk cId="2686090093" sldId="315"/>
        </pc:sldMkLst>
      </pc:sldChg>
      <pc:sldChg chg="add del">
        <pc:chgData name="Tomoya Yamanaka" userId="6673583e-2f56-4850-8912-c3dec5e7d6b8" providerId="ADAL" clId="{31754741-1983-49A0-AB0B-0B7740B0084B}" dt="2019-03-23T01:21:42.872" v="6950"/>
        <pc:sldMkLst>
          <pc:docMk/>
          <pc:sldMk cId="1483973140" sldId="316"/>
        </pc:sldMkLst>
      </pc:sldChg>
      <pc:sldChg chg="del">
        <pc:chgData name="Tomoya Yamanaka" userId="6673583e-2f56-4850-8912-c3dec5e7d6b8" providerId="ADAL" clId="{31754741-1983-49A0-AB0B-0B7740B0084B}" dt="2019-03-22T09:20:37.575" v="320" actId="2696"/>
        <pc:sldMkLst>
          <pc:docMk/>
          <pc:sldMk cId="249528988" sldId="317"/>
        </pc:sldMkLst>
      </pc:sldChg>
      <pc:sldChg chg="del">
        <pc:chgData name="Tomoya Yamanaka" userId="6673583e-2f56-4850-8912-c3dec5e7d6b8" providerId="ADAL" clId="{31754741-1983-49A0-AB0B-0B7740B0084B}" dt="2019-03-22T11:01:24.283" v="1059" actId="2696"/>
        <pc:sldMkLst>
          <pc:docMk/>
          <pc:sldMk cId="2345113460" sldId="318"/>
        </pc:sldMkLst>
      </pc:sldChg>
      <pc:sldChg chg="del">
        <pc:chgData name="Tomoya Yamanaka" userId="6673583e-2f56-4850-8912-c3dec5e7d6b8" providerId="ADAL" clId="{31754741-1983-49A0-AB0B-0B7740B0084B}" dt="2019-03-22T11:01:24.217" v="1055" actId="2696"/>
        <pc:sldMkLst>
          <pc:docMk/>
          <pc:sldMk cId="3895202388" sldId="319"/>
        </pc:sldMkLst>
      </pc:sldChg>
      <pc:sldChg chg="delSp modSp del">
        <pc:chgData name="Tomoya Yamanaka" userId="6673583e-2f56-4850-8912-c3dec5e7d6b8" providerId="ADAL" clId="{31754741-1983-49A0-AB0B-0B7740B0084B}" dt="2019-03-22T09:20:36.121" v="319" actId="2696"/>
        <pc:sldMkLst>
          <pc:docMk/>
          <pc:sldMk cId="3659476260" sldId="320"/>
        </pc:sldMkLst>
        <pc:spChg chg="del mod">
          <ac:chgData name="Tomoya Yamanaka" userId="6673583e-2f56-4850-8912-c3dec5e7d6b8" providerId="ADAL" clId="{31754741-1983-49A0-AB0B-0B7740B0084B}" dt="2019-03-22T09:20:33.999" v="318" actId="478"/>
          <ac:spMkLst>
            <pc:docMk/>
            <pc:sldMk cId="3659476260" sldId="320"/>
            <ac:spMk id="3" creationId="{B755FEED-6FD5-4441-8EF6-683447FE93ED}"/>
          </ac:spMkLst>
        </pc:spChg>
      </pc:sldChg>
      <pc:sldChg chg="del">
        <pc:chgData name="Tomoya Yamanaka" userId="6673583e-2f56-4850-8912-c3dec5e7d6b8" providerId="ADAL" clId="{31754741-1983-49A0-AB0B-0B7740B0084B}" dt="2019-03-22T11:01:16.498" v="1051" actId="2696"/>
        <pc:sldMkLst>
          <pc:docMk/>
          <pc:sldMk cId="1659813725" sldId="321"/>
        </pc:sldMkLst>
      </pc:sldChg>
      <pc:sldChg chg="del">
        <pc:chgData name="Tomoya Yamanaka" userId="6673583e-2f56-4850-8912-c3dec5e7d6b8" providerId="ADAL" clId="{31754741-1983-49A0-AB0B-0B7740B0084B}" dt="2019-03-22T11:01:24.171" v="1052" actId="2696"/>
        <pc:sldMkLst>
          <pc:docMk/>
          <pc:sldMk cId="3196018406" sldId="322"/>
        </pc:sldMkLst>
      </pc:sldChg>
      <pc:sldChg chg="del">
        <pc:chgData name="Tomoya Yamanaka" userId="6673583e-2f56-4850-8912-c3dec5e7d6b8" providerId="ADAL" clId="{31754741-1983-49A0-AB0B-0B7740B0084B}" dt="2019-03-22T11:01:24.362" v="1065" actId="2696"/>
        <pc:sldMkLst>
          <pc:docMk/>
          <pc:sldMk cId="3888473186" sldId="323"/>
        </pc:sldMkLst>
      </pc:sldChg>
      <pc:sldChg chg="del">
        <pc:chgData name="Tomoya Yamanaka" userId="6673583e-2f56-4850-8912-c3dec5e7d6b8" providerId="ADAL" clId="{31754741-1983-49A0-AB0B-0B7740B0084B}" dt="2019-03-22T11:01:24.389" v="1067" actId="2696"/>
        <pc:sldMkLst>
          <pc:docMk/>
          <pc:sldMk cId="2655145012" sldId="324"/>
        </pc:sldMkLst>
      </pc:sldChg>
      <pc:sldChg chg="addSp modSp add del">
        <pc:chgData name="Tomoya Yamanaka" userId="6673583e-2f56-4850-8912-c3dec5e7d6b8" providerId="ADAL" clId="{31754741-1983-49A0-AB0B-0B7740B0084B}" dt="2019-03-22T14:30:10.689" v="2272" actId="20577"/>
        <pc:sldMkLst>
          <pc:docMk/>
          <pc:sldMk cId="3402393636" sldId="325"/>
        </pc:sldMkLst>
        <pc:spChg chg="mod">
          <ac:chgData name="Tomoya Yamanaka" userId="6673583e-2f56-4850-8912-c3dec5e7d6b8" providerId="ADAL" clId="{31754741-1983-49A0-AB0B-0B7740B0084B}" dt="2019-03-22T14:23:03.639" v="1985" actId="1036"/>
          <ac:spMkLst>
            <pc:docMk/>
            <pc:sldMk cId="3402393636" sldId="325"/>
            <ac:spMk id="5" creationId="{A8C8E8EB-3CE7-4880-B8F9-90B2F1972E49}"/>
          </ac:spMkLst>
        </pc:spChg>
        <pc:spChg chg="add mod">
          <ac:chgData name="Tomoya Yamanaka" userId="6673583e-2f56-4850-8912-c3dec5e7d6b8" providerId="ADAL" clId="{31754741-1983-49A0-AB0B-0B7740B0084B}" dt="2019-03-22T14:30:10.689" v="2272" actId="20577"/>
          <ac:spMkLst>
            <pc:docMk/>
            <pc:sldMk cId="3402393636" sldId="325"/>
            <ac:spMk id="6" creationId="{BFB84938-ED87-4B22-9EFA-CAABB6956F5F}"/>
          </ac:spMkLst>
        </pc:spChg>
        <pc:picChg chg="mod">
          <ac:chgData name="Tomoya Yamanaka" userId="6673583e-2f56-4850-8912-c3dec5e7d6b8" providerId="ADAL" clId="{31754741-1983-49A0-AB0B-0B7740B0084B}" dt="2019-03-22T14:30:08.211" v="2271" actId="1076"/>
          <ac:picMkLst>
            <pc:docMk/>
            <pc:sldMk cId="3402393636" sldId="325"/>
            <ac:picMk id="2" creationId="{4A39D1F7-D8FD-428C-BA5E-56DBD3B53635}"/>
          </ac:picMkLst>
        </pc:picChg>
      </pc:sldChg>
      <pc:sldChg chg="del">
        <pc:chgData name="Tomoya Yamanaka" userId="6673583e-2f56-4850-8912-c3dec5e7d6b8" providerId="ADAL" clId="{31754741-1983-49A0-AB0B-0B7740B0084B}" dt="2019-03-22T11:01:09.713" v="1049" actId="2696"/>
        <pc:sldMkLst>
          <pc:docMk/>
          <pc:sldMk cId="3642416672" sldId="327"/>
        </pc:sldMkLst>
      </pc:sldChg>
      <pc:sldChg chg="del">
        <pc:chgData name="Tomoya Yamanaka" userId="6673583e-2f56-4850-8912-c3dec5e7d6b8" providerId="ADAL" clId="{31754741-1983-49A0-AB0B-0B7740B0084B}" dt="2019-03-22T11:01:24.352" v="1064" actId="2696"/>
        <pc:sldMkLst>
          <pc:docMk/>
          <pc:sldMk cId="3401656889" sldId="328"/>
        </pc:sldMkLst>
      </pc:sldChg>
      <pc:sldChg chg="del">
        <pc:chgData name="Tomoya Yamanaka" userId="6673583e-2f56-4850-8912-c3dec5e7d6b8" providerId="ADAL" clId="{31754741-1983-49A0-AB0B-0B7740B0084B}" dt="2019-03-22T11:01:27.471" v="1073" actId="2696"/>
        <pc:sldMkLst>
          <pc:docMk/>
          <pc:sldMk cId="195749739" sldId="329"/>
        </pc:sldMkLst>
      </pc:sldChg>
      <pc:sldChg chg="del">
        <pc:chgData name="Tomoya Yamanaka" userId="6673583e-2f56-4850-8912-c3dec5e7d6b8" providerId="ADAL" clId="{31754741-1983-49A0-AB0B-0B7740B0084B}" dt="2019-03-22T11:01:24.201" v="1054" actId="2696"/>
        <pc:sldMkLst>
          <pc:docMk/>
          <pc:sldMk cId="3409456239" sldId="331"/>
        </pc:sldMkLst>
      </pc:sldChg>
      <pc:sldChg chg="del">
        <pc:chgData name="Tomoya Yamanaka" userId="6673583e-2f56-4850-8912-c3dec5e7d6b8" providerId="ADAL" clId="{31754741-1983-49A0-AB0B-0B7740B0084B}" dt="2019-03-22T11:01:24.235" v="1056" actId="2696"/>
        <pc:sldMkLst>
          <pc:docMk/>
          <pc:sldMk cId="3703550758" sldId="332"/>
        </pc:sldMkLst>
      </pc:sldChg>
      <pc:sldChg chg="del">
        <pc:chgData name="Tomoya Yamanaka" userId="6673583e-2f56-4850-8912-c3dec5e7d6b8" providerId="ADAL" clId="{31754741-1983-49A0-AB0B-0B7740B0084B}" dt="2019-03-22T11:01:24.318" v="1061" actId="2696"/>
        <pc:sldMkLst>
          <pc:docMk/>
          <pc:sldMk cId="2857756204" sldId="333"/>
        </pc:sldMkLst>
      </pc:sldChg>
      <pc:sldChg chg="del">
        <pc:chgData name="Tomoya Yamanaka" userId="6673583e-2f56-4850-8912-c3dec5e7d6b8" providerId="ADAL" clId="{31754741-1983-49A0-AB0B-0B7740B0084B}" dt="2019-03-22T11:01:24.295" v="1060" actId="2696"/>
        <pc:sldMkLst>
          <pc:docMk/>
          <pc:sldMk cId="1983400250" sldId="334"/>
        </pc:sldMkLst>
      </pc:sldChg>
      <pc:sldChg chg="del">
        <pc:chgData name="Tomoya Yamanaka" userId="6673583e-2f56-4850-8912-c3dec5e7d6b8" providerId="ADAL" clId="{31754741-1983-49A0-AB0B-0B7740B0084B}" dt="2019-03-22T11:01:24.255" v="1057" actId="2696"/>
        <pc:sldMkLst>
          <pc:docMk/>
          <pc:sldMk cId="1143116624" sldId="335"/>
        </pc:sldMkLst>
      </pc:sldChg>
      <pc:sldChg chg="del">
        <pc:chgData name="Tomoya Yamanaka" userId="6673583e-2f56-4850-8912-c3dec5e7d6b8" providerId="ADAL" clId="{31754741-1983-49A0-AB0B-0B7740B0084B}" dt="2019-03-22T11:01:24.271" v="1058" actId="2696"/>
        <pc:sldMkLst>
          <pc:docMk/>
          <pc:sldMk cId="1035187414" sldId="336"/>
        </pc:sldMkLst>
      </pc:sldChg>
      <pc:sldChg chg="del">
        <pc:chgData name="Tomoya Yamanaka" userId="6673583e-2f56-4850-8912-c3dec5e7d6b8" providerId="ADAL" clId="{31754741-1983-49A0-AB0B-0B7740B0084B}" dt="2019-03-22T11:01:24.328" v="1062" actId="2696"/>
        <pc:sldMkLst>
          <pc:docMk/>
          <pc:sldMk cId="2333405134" sldId="337"/>
        </pc:sldMkLst>
      </pc:sldChg>
      <pc:sldChg chg="del">
        <pc:chgData name="Tomoya Yamanaka" userId="6673583e-2f56-4850-8912-c3dec5e7d6b8" providerId="ADAL" clId="{31754741-1983-49A0-AB0B-0B7740B0084B}" dt="2019-03-22T11:01:24.340" v="1063" actId="2696"/>
        <pc:sldMkLst>
          <pc:docMk/>
          <pc:sldMk cId="1514558327" sldId="338"/>
        </pc:sldMkLst>
      </pc:sldChg>
      <pc:sldChg chg="del">
        <pc:chgData name="Tomoya Yamanaka" userId="6673583e-2f56-4850-8912-c3dec5e7d6b8" providerId="ADAL" clId="{31754741-1983-49A0-AB0B-0B7740B0084B}" dt="2019-03-22T11:01:24.375" v="1066" actId="2696"/>
        <pc:sldMkLst>
          <pc:docMk/>
          <pc:sldMk cId="4154128249" sldId="339"/>
        </pc:sldMkLst>
      </pc:sldChg>
      <pc:sldChg chg="del">
        <pc:chgData name="Tomoya Yamanaka" userId="6673583e-2f56-4850-8912-c3dec5e7d6b8" providerId="ADAL" clId="{31754741-1983-49A0-AB0B-0B7740B0084B}" dt="2019-03-22T11:01:24.428" v="1070" actId="2696"/>
        <pc:sldMkLst>
          <pc:docMk/>
          <pc:sldMk cId="1205120527" sldId="340"/>
        </pc:sldMkLst>
      </pc:sldChg>
      <pc:sldChg chg="del">
        <pc:chgData name="Tomoya Yamanaka" userId="6673583e-2f56-4850-8912-c3dec5e7d6b8" providerId="ADAL" clId="{31754741-1983-49A0-AB0B-0B7740B0084B}" dt="2019-03-22T11:01:24.416" v="1069" actId="2696"/>
        <pc:sldMkLst>
          <pc:docMk/>
          <pc:sldMk cId="3496072706" sldId="341"/>
        </pc:sldMkLst>
      </pc:sldChg>
      <pc:sldChg chg="del">
        <pc:chgData name="Tomoya Yamanaka" userId="6673583e-2f56-4850-8912-c3dec5e7d6b8" providerId="ADAL" clId="{31754741-1983-49A0-AB0B-0B7740B0084B}" dt="2019-03-22T11:01:24.442" v="1071" actId="2696"/>
        <pc:sldMkLst>
          <pc:docMk/>
          <pc:sldMk cId="193096894" sldId="342"/>
        </pc:sldMkLst>
      </pc:sldChg>
      <pc:sldChg chg="del">
        <pc:chgData name="Tomoya Yamanaka" userId="6673583e-2f56-4850-8912-c3dec5e7d6b8" providerId="ADAL" clId="{31754741-1983-49A0-AB0B-0B7740B0084B}" dt="2019-03-22T11:01:24.456" v="1072" actId="2696"/>
        <pc:sldMkLst>
          <pc:docMk/>
          <pc:sldMk cId="3357979408" sldId="343"/>
        </pc:sldMkLst>
      </pc:sldChg>
      <pc:sldChg chg="del">
        <pc:chgData name="Tomoya Yamanaka" userId="6673583e-2f56-4850-8912-c3dec5e7d6b8" providerId="ADAL" clId="{31754741-1983-49A0-AB0B-0B7740B0084B}" dt="2019-03-22T09:19:43.025" v="281" actId="2696"/>
        <pc:sldMkLst>
          <pc:docMk/>
          <pc:sldMk cId="3927594390" sldId="344"/>
        </pc:sldMkLst>
      </pc:sldChg>
      <pc:sldChg chg="del">
        <pc:chgData name="Tomoya Yamanaka" userId="6673583e-2f56-4850-8912-c3dec5e7d6b8" providerId="ADAL" clId="{31754741-1983-49A0-AB0B-0B7740B0084B}" dt="2019-03-22T09:19:43.030" v="282" actId="2696"/>
        <pc:sldMkLst>
          <pc:docMk/>
          <pc:sldMk cId="708933151" sldId="345"/>
        </pc:sldMkLst>
      </pc:sldChg>
      <pc:sldChg chg="del">
        <pc:chgData name="Tomoya Yamanaka" userId="6673583e-2f56-4850-8912-c3dec5e7d6b8" providerId="ADAL" clId="{31754741-1983-49A0-AB0B-0B7740B0084B}" dt="2019-03-22T09:19:43.036" v="283" actId="2696"/>
        <pc:sldMkLst>
          <pc:docMk/>
          <pc:sldMk cId="508742494" sldId="346"/>
        </pc:sldMkLst>
      </pc:sldChg>
      <pc:sldChg chg="del">
        <pc:chgData name="Tomoya Yamanaka" userId="6673583e-2f56-4850-8912-c3dec5e7d6b8" providerId="ADAL" clId="{31754741-1983-49A0-AB0B-0B7740B0084B}" dt="2019-03-22T09:19:43.063" v="289" actId="2696"/>
        <pc:sldMkLst>
          <pc:docMk/>
          <pc:sldMk cId="2537472198" sldId="347"/>
        </pc:sldMkLst>
      </pc:sldChg>
      <pc:sldChg chg="del">
        <pc:chgData name="Tomoya Yamanaka" userId="6673583e-2f56-4850-8912-c3dec5e7d6b8" providerId="ADAL" clId="{31754741-1983-49A0-AB0B-0B7740B0084B}" dt="2019-03-22T09:19:43.042" v="284" actId="2696"/>
        <pc:sldMkLst>
          <pc:docMk/>
          <pc:sldMk cId="1018525262" sldId="348"/>
        </pc:sldMkLst>
      </pc:sldChg>
      <pc:sldChg chg="del">
        <pc:chgData name="Tomoya Yamanaka" userId="6673583e-2f56-4850-8912-c3dec5e7d6b8" providerId="ADAL" clId="{31754741-1983-49A0-AB0B-0B7740B0084B}" dt="2019-03-22T09:19:43.059" v="288" actId="2696"/>
        <pc:sldMkLst>
          <pc:docMk/>
          <pc:sldMk cId="3332978325" sldId="349"/>
        </pc:sldMkLst>
      </pc:sldChg>
      <pc:sldChg chg="del">
        <pc:chgData name="Tomoya Yamanaka" userId="6673583e-2f56-4850-8912-c3dec5e7d6b8" providerId="ADAL" clId="{31754741-1983-49A0-AB0B-0B7740B0084B}" dt="2019-03-22T09:19:43.055" v="287" actId="2696"/>
        <pc:sldMkLst>
          <pc:docMk/>
          <pc:sldMk cId="2305613637" sldId="350"/>
        </pc:sldMkLst>
      </pc:sldChg>
      <pc:sldChg chg="del">
        <pc:chgData name="Tomoya Yamanaka" userId="6673583e-2f56-4850-8912-c3dec5e7d6b8" providerId="ADAL" clId="{31754741-1983-49A0-AB0B-0B7740B0084B}" dt="2019-03-22T09:19:43.051" v="286" actId="2696"/>
        <pc:sldMkLst>
          <pc:docMk/>
          <pc:sldMk cId="1821332576" sldId="351"/>
        </pc:sldMkLst>
      </pc:sldChg>
      <pc:sldChg chg="del">
        <pc:chgData name="Tomoya Yamanaka" userId="6673583e-2f56-4850-8912-c3dec5e7d6b8" providerId="ADAL" clId="{31754741-1983-49A0-AB0B-0B7740B0084B}" dt="2019-03-22T09:19:43.046" v="285" actId="2696"/>
        <pc:sldMkLst>
          <pc:docMk/>
          <pc:sldMk cId="2511272523" sldId="352"/>
        </pc:sldMkLst>
      </pc:sldChg>
      <pc:sldChg chg="del">
        <pc:chgData name="Tomoya Yamanaka" userId="6673583e-2f56-4850-8912-c3dec5e7d6b8" providerId="ADAL" clId="{31754741-1983-49A0-AB0B-0B7740B0084B}" dt="2019-03-22T09:19:43.020" v="280" actId="2696"/>
        <pc:sldMkLst>
          <pc:docMk/>
          <pc:sldMk cId="2692946418" sldId="353"/>
        </pc:sldMkLst>
      </pc:sldChg>
      <pc:sldChg chg="del">
        <pc:chgData name="Tomoya Yamanaka" userId="6673583e-2f56-4850-8912-c3dec5e7d6b8" providerId="ADAL" clId="{31754741-1983-49A0-AB0B-0B7740B0084B}" dt="2019-03-22T11:01:31.433" v="1074" actId="2696"/>
        <pc:sldMkLst>
          <pc:docMk/>
          <pc:sldMk cId="2948326959" sldId="354"/>
        </pc:sldMkLst>
      </pc:sldChg>
      <pc:sldChg chg="del">
        <pc:chgData name="Tomoya Yamanaka" userId="6673583e-2f56-4850-8912-c3dec5e7d6b8" providerId="ADAL" clId="{31754741-1983-49A0-AB0B-0B7740B0084B}" dt="2019-03-22T11:01:31.444" v="1075" actId="2696"/>
        <pc:sldMkLst>
          <pc:docMk/>
          <pc:sldMk cId="1479158418" sldId="355"/>
        </pc:sldMkLst>
      </pc:sldChg>
      <pc:sldChg chg="del">
        <pc:chgData name="Tomoya Yamanaka" userId="6673583e-2f56-4850-8912-c3dec5e7d6b8" providerId="ADAL" clId="{31754741-1983-49A0-AB0B-0B7740B0084B}" dt="2019-03-22T11:01:31.467" v="1076" actId="2696"/>
        <pc:sldMkLst>
          <pc:docMk/>
          <pc:sldMk cId="4244948547" sldId="356"/>
        </pc:sldMkLst>
      </pc:sldChg>
      <pc:sldChg chg="del">
        <pc:chgData name="Tomoya Yamanaka" userId="6673583e-2f56-4850-8912-c3dec5e7d6b8" providerId="ADAL" clId="{31754741-1983-49A0-AB0B-0B7740B0084B}" dt="2019-03-22T11:01:31.482" v="1077" actId="2696"/>
        <pc:sldMkLst>
          <pc:docMk/>
          <pc:sldMk cId="3546133942" sldId="357"/>
        </pc:sldMkLst>
      </pc:sldChg>
      <pc:sldChg chg="del">
        <pc:chgData name="Tomoya Yamanaka" userId="6673583e-2f56-4850-8912-c3dec5e7d6b8" providerId="ADAL" clId="{31754741-1983-49A0-AB0B-0B7740B0084B}" dt="2019-03-22T11:01:31.492" v="1078" actId="2696"/>
        <pc:sldMkLst>
          <pc:docMk/>
          <pc:sldMk cId="1909540841" sldId="358"/>
        </pc:sldMkLst>
      </pc:sldChg>
      <pc:sldChg chg="addSp delSp modSp add">
        <pc:chgData name="Tomoya Yamanaka" userId="6673583e-2f56-4850-8912-c3dec5e7d6b8" providerId="ADAL" clId="{31754741-1983-49A0-AB0B-0B7740B0084B}" dt="2019-03-22T16:29:48.647" v="6517" actId="1038"/>
        <pc:sldMkLst>
          <pc:docMk/>
          <pc:sldMk cId="1546942812" sldId="359"/>
        </pc:sldMkLst>
        <pc:spChg chg="add del mod">
          <ac:chgData name="Tomoya Yamanaka" userId="6673583e-2f56-4850-8912-c3dec5e7d6b8" providerId="ADAL" clId="{31754741-1983-49A0-AB0B-0B7740B0084B}" dt="2019-03-22T09:21:00.538" v="328" actId="478"/>
          <ac:spMkLst>
            <pc:docMk/>
            <pc:sldMk cId="1546942812" sldId="359"/>
            <ac:spMk id="3" creationId="{1C025185-3742-42F0-BF5E-C737F2BB3987}"/>
          </ac:spMkLst>
        </pc:spChg>
        <pc:spChg chg="del">
          <ac:chgData name="Tomoya Yamanaka" userId="6673583e-2f56-4850-8912-c3dec5e7d6b8" providerId="ADAL" clId="{31754741-1983-49A0-AB0B-0B7740B0084B}" dt="2019-03-22T09:20:57.487" v="327" actId="478"/>
          <ac:spMkLst>
            <pc:docMk/>
            <pc:sldMk cId="1546942812" sldId="359"/>
            <ac:spMk id="4" creationId="{D3C5047A-BFAC-4325-A2E5-C023A49322E0}"/>
          </ac:spMkLst>
        </pc:spChg>
        <pc:spChg chg="add mod">
          <ac:chgData name="Tomoya Yamanaka" userId="6673583e-2f56-4850-8912-c3dec5e7d6b8" providerId="ADAL" clId="{31754741-1983-49A0-AB0B-0B7740B0084B}" dt="2019-03-22T14:34:19.811" v="2386" actId="20577"/>
          <ac:spMkLst>
            <pc:docMk/>
            <pc:sldMk cId="1546942812" sldId="359"/>
            <ac:spMk id="5" creationId="{7D1F3B10-2EF8-43C3-88B9-4D2AFAD1874A}"/>
          </ac:spMkLst>
        </pc:spChg>
        <pc:spChg chg="add del mod">
          <ac:chgData name="Tomoya Yamanaka" userId="6673583e-2f56-4850-8912-c3dec5e7d6b8" providerId="ADAL" clId="{31754741-1983-49A0-AB0B-0B7740B0084B}" dt="2019-03-22T16:29:48.647" v="6517" actId="1038"/>
          <ac:spMkLst>
            <pc:docMk/>
            <pc:sldMk cId="1546942812" sldId="359"/>
            <ac:spMk id="14" creationId="{E7E15F81-9E0D-4D17-ACA8-038BA73D0FC9}"/>
          </ac:spMkLst>
        </pc:spChg>
        <pc:spChg chg="mod">
          <ac:chgData name="Tomoya Yamanaka" userId="6673583e-2f56-4850-8912-c3dec5e7d6b8" providerId="ADAL" clId="{31754741-1983-49A0-AB0B-0B7740B0084B}" dt="2019-03-22T14:27:19.800" v="2110" actId="1035"/>
          <ac:spMkLst>
            <pc:docMk/>
            <pc:sldMk cId="1546942812" sldId="359"/>
            <ac:spMk id="18" creationId="{D52EFC44-EC1C-46A1-88E9-FB5309C6A2C1}"/>
          </ac:spMkLst>
        </pc:spChg>
        <pc:picChg chg="add mod modCrop">
          <ac:chgData name="Tomoya Yamanaka" userId="6673583e-2f56-4850-8912-c3dec5e7d6b8" providerId="ADAL" clId="{31754741-1983-49A0-AB0B-0B7740B0084B}" dt="2019-03-22T09:52:17.752" v="505" actId="1076"/>
          <ac:picMkLst>
            <pc:docMk/>
            <pc:sldMk cId="1546942812" sldId="359"/>
            <ac:picMk id="6" creationId="{9C985C00-4B01-4840-BD77-D52803F4B4EC}"/>
          </ac:picMkLst>
        </pc:picChg>
        <pc:picChg chg="add mod">
          <ac:chgData name="Tomoya Yamanaka" userId="6673583e-2f56-4850-8912-c3dec5e7d6b8" providerId="ADAL" clId="{31754741-1983-49A0-AB0B-0B7740B0084B}" dt="2019-03-22T09:52:33.256" v="510" actId="1076"/>
          <ac:picMkLst>
            <pc:docMk/>
            <pc:sldMk cId="1546942812" sldId="359"/>
            <ac:picMk id="7" creationId="{295B66F4-B32D-4128-8A6B-F446EA7ADE6B}"/>
          </ac:picMkLst>
        </pc:picChg>
        <pc:picChg chg="add mod modCrop">
          <ac:chgData name="Tomoya Yamanaka" userId="6673583e-2f56-4850-8912-c3dec5e7d6b8" providerId="ADAL" clId="{31754741-1983-49A0-AB0B-0B7740B0084B}" dt="2019-03-22T09:52:05.820" v="501" actId="1076"/>
          <ac:picMkLst>
            <pc:docMk/>
            <pc:sldMk cId="1546942812" sldId="359"/>
            <ac:picMk id="10" creationId="{CAC9C6C4-1E6B-4AA9-AA6E-66381884F1D6}"/>
          </ac:picMkLst>
        </pc:picChg>
        <pc:picChg chg="add del">
          <ac:chgData name="Tomoya Yamanaka" userId="6673583e-2f56-4850-8912-c3dec5e7d6b8" providerId="ADAL" clId="{31754741-1983-49A0-AB0B-0B7740B0084B}" dt="2019-03-22T09:20:54.917" v="326" actId="478"/>
          <ac:picMkLst>
            <pc:docMk/>
            <pc:sldMk cId="1546942812" sldId="359"/>
            <ac:picMk id="11" creationId="{9B9A7AAC-CBE2-495B-8C1A-CE5A0A14676D}"/>
          </ac:picMkLst>
        </pc:picChg>
      </pc:sldChg>
      <pc:sldChg chg="addSp delSp modSp add">
        <pc:chgData name="Tomoya Yamanaka" userId="6673583e-2f56-4850-8912-c3dec5e7d6b8" providerId="ADAL" clId="{31754741-1983-49A0-AB0B-0B7740B0084B}" dt="2019-03-22T14:57:00.701" v="3628" actId="20577"/>
        <pc:sldMkLst>
          <pc:docMk/>
          <pc:sldMk cId="1766824308" sldId="360"/>
        </pc:sldMkLst>
        <pc:spChg chg="add mod">
          <ac:chgData name="Tomoya Yamanaka" userId="6673583e-2f56-4850-8912-c3dec5e7d6b8" providerId="ADAL" clId="{31754741-1983-49A0-AB0B-0B7740B0084B}" dt="2019-03-22T14:57:00.701" v="3628" actId="20577"/>
          <ac:spMkLst>
            <pc:docMk/>
            <pc:sldMk cId="1766824308" sldId="360"/>
            <ac:spMk id="7" creationId="{751F41A3-41A7-42B2-B95E-A91324072255}"/>
          </ac:spMkLst>
        </pc:spChg>
        <pc:spChg chg="mod">
          <ac:chgData name="Tomoya Yamanaka" userId="6673583e-2f56-4850-8912-c3dec5e7d6b8" providerId="ADAL" clId="{31754741-1983-49A0-AB0B-0B7740B0084B}" dt="2019-03-22T14:22:47.142" v="1980" actId="1036"/>
          <ac:spMkLst>
            <pc:docMk/>
            <pc:sldMk cId="1766824308" sldId="360"/>
            <ac:spMk id="18" creationId="{D52EFC44-EC1C-46A1-88E9-FB5309C6A2C1}"/>
          </ac:spMkLst>
        </pc:spChg>
        <pc:picChg chg="mod">
          <ac:chgData name="Tomoya Yamanaka" userId="6673583e-2f56-4850-8912-c3dec5e7d6b8" providerId="ADAL" clId="{31754741-1983-49A0-AB0B-0B7740B0084B}" dt="2019-03-22T14:14:12.611" v="1763" actId="1076"/>
          <ac:picMkLst>
            <pc:docMk/>
            <pc:sldMk cId="1766824308" sldId="360"/>
            <ac:picMk id="3" creationId="{94BE96A8-5670-41C2-915E-1183BFB7C7B8}"/>
          </ac:picMkLst>
        </pc:picChg>
        <pc:picChg chg="add mod modCrop">
          <ac:chgData name="Tomoya Yamanaka" userId="6673583e-2f56-4850-8912-c3dec5e7d6b8" providerId="ADAL" clId="{31754741-1983-49A0-AB0B-0B7740B0084B}" dt="2019-03-22T14:14:57.645" v="1766" actId="1076"/>
          <ac:picMkLst>
            <pc:docMk/>
            <pc:sldMk cId="1766824308" sldId="360"/>
            <ac:picMk id="4" creationId="{1C63B1AC-F27C-405B-AB45-12A0E21CC604}"/>
          </ac:picMkLst>
        </pc:picChg>
        <pc:picChg chg="del mod">
          <ac:chgData name="Tomoya Yamanaka" userId="6673583e-2f56-4850-8912-c3dec5e7d6b8" providerId="ADAL" clId="{31754741-1983-49A0-AB0B-0B7740B0084B}" dt="2019-03-22T14:14:01.042" v="1759" actId="478"/>
          <ac:picMkLst>
            <pc:docMk/>
            <pc:sldMk cId="1766824308" sldId="360"/>
            <ac:picMk id="5" creationId="{33B48076-E5CD-43CB-AA31-E71A8FB9CA1C}"/>
          </ac:picMkLst>
        </pc:picChg>
      </pc:sldChg>
      <pc:sldChg chg="addSp delSp modSp add">
        <pc:chgData name="Tomoya Yamanaka" userId="6673583e-2f56-4850-8912-c3dec5e7d6b8" providerId="ADAL" clId="{31754741-1983-49A0-AB0B-0B7740B0084B}" dt="2019-03-22T16:48:52.859" v="6698" actId="14100"/>
        <pc:sldMkLst>
          <pc:docMk/>
          <pc:sldMk cId="509903126" sldId="361"/>
        </pc:sldMkLst>
        <pc:spChg chg="add del mod">
          <ac:chgData name="Tomoya Yamanaka" userId="6673583e-2f56-4850-8912-c3dec5e7d6b8" providerId="ADAL" clId="{31754741-1983-49A0-AB0B-0B7740B0084B}" dt="2019-03-22T10:15:03.103" v="558" actId="478"/>
          <ac:spMkLst>
            <pc:docMk/>
            <pc:sldMk cId="509903126" sldId="361"/>
            <ac:spMk id="3" creationId="{5059E20E-C9C5-4E3C-9B4C-6E1676C36CC1}"/>
          </ac:spMkLst>
        </pc:spChg>
        <pc:spChg chg="add mod">
          <ac:chgData name="Tomoya Yamanaka" userId="6673583e-2f56-4850-8912-c3dec5e7d6b8" providerId="ADAL" clId="{31754741-1983-49A0-AB0B-0B7740B0084B}" dt="2019-03-22T16:48:52.859" v="6698" actId="14100"/>
          <ac:spMkLst>
            <pc:docMk/>
            <pc:sldMk cId="509903126" sldId="361"/>
            <ac:spMk id="4" creationId="{D13FD7DE-9948-4C46-AC60-DF20126581FF}"/>
          </ac:spMkLst>
        </pc:spChg>
        <pc:spChg chg="del">
          <ac:chgData name="Tomoya Yamanaka" userId="6673583e-2f56-4850-8912-c3dec5e7d6b8" providerId="ADAL" clId="{31754741-1983-49A0-AB0B-0B7740B0084B}" dt="2019-03-22T10:15:00.471" v="557" actId="478"/>
          <ac:spMkLst>
            <pc:docMk/>
            <pc:sldMk cId="509903126" sldId="361"/>
            <ac:spMk id="4" creationId="{D3C5047A-BFAC-4325-A2E5-C023A49322E0}"/>
          </ac:spMkLst>
        </pc:spChg>
        <pc:spChg chg="add del mod">
          <ac:chgData name="Tomoya Yamanaka" userId="6673583e-2f56-4850-8912-c3dec5e7d6b8" providerId="ADAL" clId="{31754741-1983-49A0-AB0B-0B7740B0084B}" dt="2019-03-22T16:32:30.916" v="6645" actId="20577"/>
          <ac:spMkLst>
            <pc:docMk/>
            <pc:sldMk cId="509903126" sldId="361"/>
            <ac:spMk id="14" creationId="{E7E15F81-9E0D-4D17-ACA8-038BA73D0FC9}"/>
          </ac:spMkLst>
        </pc:spChg>
        <pc:spChg chg="mod">
          <ac:chgData name="Tomoya Yamanaka" userId="6673583e-2f56-4850-8912-c3dec5e7d6b8" providerId="ADAL" clId="{31754741-1983-49A0-AB0B-0B7740B0084B}" dt="2019-03-22T10:09:41.665" v="553" actId="20577"/>
          <ac:spMkLst>
            <pc:docMk/>
            <pc:sldMk cId="509903126" sldId="361"/>
            <ac:spMk id="18" creationId="{D52EFC44-EC1C-46A1-88E9-FB5309C6A2C1}"/>
          </ac:spMkLst>
        </pc:spChg>
        <pc:picChg chg="del">
          <ac:chgData name="Tomoya Yamanaka" userId="6673583e-2f56-4850-8912-c3dec5e7d6b8" providerId="ADAL" clId="{31754741-1983-49A0-AB0B-0B7740B0084B}" dt="2019-03-22T10:14:57.484" v="556" actId="478"/>
          <ac:picMkLst>
            <pc:docMk/>
            <pc:sldMk cId="509903126" sldId="361"/>
            <ac:picMk id="11" creationId="{9B9A7AAC-CBE2-495B-8C1A-CE5A0A14676D}"/>
          </ac:picMkLst>
        </pc:picChg>
      </pc:sldChg>
      <pc:sldChg chg="addSp delSp modSp add">
        <pc:chgData name="Tomoya Yamanaka" userId="6673583e-2f56-4850-8912-c3dec5e7d6b8" providerId="ADAL" clId="{31754741-1983-49A0-AB0B-0B7740B0084B}" dt="2019-03-22T17:01:44.301" v="6853" actId="14100"/>
        <pc:sldMkLst>
          <pc:docMk/>
          <pc:sldMk cId="1773511557" sldId="362"/>
        </pc:sldMkLst>
        <pc:spChg chg="add del">
          <ac:chgData name="Tomoya Yamanaka" userId="6673583e-2f56-4850-8912-c3dec5e7d6b8" providerId="ADAL" clId="{31754741-1983-49A0-AB0B-0B7740B0084B}" dt="2019-03-22T10:51:01.446" v="963" actId="478"/>
          <ac:spMkLst>
            <pc:docMk/>
            <pc:sldMk cId="1773511557" sldId="362"/>
            <ac:spMk id="2" creationId="{9002B125-1322-4D49-8421-C8253C35C6EF}"/>
          </ac:spMkLst>
        </pc:spChg>
        <pc:spChg chg="del mod">
          <ac:chgData name="Tomoya Yamanaka" userId="6673583e-2f56-4850-8912-c3dec5e7d6b8" providerId="ADAL" clId="{31754741-1983-49A0-AB0B-0B7740B0084B}" dt="2019-03-22T15:01:03.984" v="3730" actId="478"/>
          <ac:spMkLst>
            <pc:docMk/>
            <pc:sldMk cId="1773511557" sldId="362"/>
            <ac:spMk id="4" creationId="{D3C5047A-BFAC-4325-A2E5-C023A49322E0}"/>
          </ac:spMkLst>
        </pc:spChg>
        <pc:spChg chg="add del mod">
          <ac:chgData name="Tomoya Yamanaka" userId="6673583e-2f56-4850-8912-c3dec5e7d6b8" providerId="ADAL" clId="{31754741-1983-49A0-AB0B-0B7740B0084B}" dt="2019-03-22T15:01:06.204" v="3731" actId="478"/>
          <ac:spMkLst>
            <pc:docMk/>
            <pc:sldMk cId="1773511557" sldId="362"/>
            <ac:spMk id="6" creationId="{C001F90B-A838-46AB-BFCA-9C82B3F628BA}"/>
          </ac:spMkLst>
        </pc:spChg>
        <pc:spChg chg="add del mod">
          <ac:chgData name="Tomoya Yamanaka" userId="6673583e-2f56-4850-8912-c3dec5e7d6b8" providerId="ADAL" clId="{31754741-1983-49A0-AB0B-0B7740B0084B}" dt="2019-03-22T15:00:51.794" v="3714" actId="478"/>
          <ac:spMkLst>
            <pc:docMk/>
            <pc:sldMk cId="1773511557" sldId="362"/>
            <ac:spMk id="7" creationId="{F3066C77-9E36-4928-895B-F1A52A8E2273}"/>
          </ac:spMkLst>
        </pc:spChg>
        <pc:spChg chg="add del mod">
          <ac:chgData name="Tomoya Yamanaka" userId="6673583e-2f56-4850-8912-c3dec5e7d6b8" providerId="ADAL" clId="{31754741-1983-49A0-AB0B-0B7740B0084B}" dt="2019-03-22T15:01:08.710" v="3732" actId="478"/>
          <ac:spMkLst>
            <pc:docMk/>
            <pc:sldMk cId="1773511557" sldId="362"/>
            <ac:spMk id="8" creationId="{A0A171D3-8AC6-491A-A9B5-4994AED26265}"/>
          </ac:spMkLst>
        </pc:spChg>
        <pc:spChg chg="add mod">
          <ac:chgData name="Tomoya Yamanaka" userId="6673583e-2f56-4850-8912-c3dec5e7d6b8" providerId="ADAL" clId="{31754741-1983-49A0-AB0B-0B7740B0084B}" dt="2019-03-22T16:59:11.211" v="6837" actId="20577"/>
          <ac:spMkLst>
            <pc:docMk/>
            <pc:sldMk cId="1773511557" sldId="362"/>
            <ac:spMk id="10" creationId="{C3A78CFA-FA65-4CC5-AB7D-4814F5B9F591}"/>
          </ac:spMkLst>
        </pc:spChg>
        <pc:spChg chg="add mod ord">
          <ac:chgData name="Tomoya Yamanaka" userId="6673583e-2f56-4850-8912-c3dec5e7d6b8" providerId="ADAL" clId="{31754741-1983-49A0-AB0B-0B7740B0084B}" dt="2019-03-22T15:14:39.564" v="3960" actId="1038"/>
          <ac:spMkLst>
            <pc:docMk/>
            <pc:sldMk cId="1773511557" sldId="362"/>
            <ac:spMk id="11" creationId="{7C769487-5B87-4A86-83E1-424C6629A9E8}"/>
          </ac:spMkLst>
        </pc:spChg>
        <pc:spChg chg="add mod">
          <ac:chgData name="Tomoya Yamanaka" userId="6673583e-2f56-4850-8912-c3dec5e7d6b8" providerId="ADAL" clId="{31754741-1983-49A0-AB0B-0B7740B0084B}" dt="2019-03-22T15:30:22.495" v="4616" actId="1036"/>
          <ac:spMkLst>
            <pc:docMk/>
            <pc:sldMk cId="1773511557" sldId="362"/>
            <ac:spMk id="12" creationId="{3FABBC02-C679-4995-B1F1-A8E0D80D23D0}"/>
          </ac:spMkLst>
        </pc:spChg>
        <pc:spChg chg="add del">
          <ac:chgData name="Tomoya Yamanaka" userId="6673583e-2f56-4850-8912-c3dec5e7d6b8" providerId="ADAL" clId="{31754741-1983-49A0-AB0B-0B7740B0084B}" dt="2019-03-22T15:02:17.143" v="3736" actId="478"/>
          <ac:spMkLst>
            <pc:docMk/>
            <pc:sldMk cId="1773511557" sldId="362"/>
            <ac:spMk id="14" creationId="{60959C20-11E2-4660-BC58-5E5A9D711F25}"/>
          </ac:spMkLst>
        </pc:spChg>
        <pc:spChg chg="add mod">
          <ac:chgData name="Tomoya Yamanaka" userId="6673583e-2f56-4850-8912-c3dec5e7d6b8" providerId="ADAL" clId="{31754741-1983-49A0-AB0B-0B7740B0084B}" dt="2019-03-22T15:18:32.262" v="4283" actId="20577"/>
          <ac:spMkLst>
            <pc:docMk/>
            <pc:sldMk cId="1773511557" sldId="362"/>
            <ac:spMk id="16" creationId="{33A11E16-04E9-4ABE-AC3D-B9469832CDE8}"/>
          </ac:spMkLst>
        </pc:spChg>
        <pc:spChg chg="mod">
          <ac:chgData name="Tomoya Yamanaka" userId="6673583e-2f56-4850-8912-c3dec5e7d6b8" providerId="ADAL" clId="{31754741-1983-49A0-AB0B-0B7740B0084B}" dt="2019-03-22T15:00:58.924" v="3729" actId="20577"/>
          <ac:spMkLst>
            <pc:docMk/>
            <pc:sldMk cId="1773511557" sldId="362"/>
            <ac:spMk id="18" creationId="{D52EFC44-EC1C-46A1-88E9-FB5309C6A2C1}"/>
          </ac:spMkLst>
        </pc:spChg>
        <pc:spChg chg="add mod ord">
          <ac:chgData name="Tomoya Yamanaka" userId="6673583e-2f56-4850-8912-c3dec5e7d6b8" providerId="ADAL" clId="{31754741-1983-49A0-AB0B-0B7740B0084B}" dt="2019-03-22T15:20:35.522" v="4289" actId="1076"/>
          <ac:spMkLst>
            <pc:docMk/>
            <pc:sldMk cId="1773511557" sldId="362"/>
            <ac:spMk id="21" creationId="{7FD05F1D-48B4-4499-B9BB-47AF70564389}"/>
          </ac:spMkLst>
        </pc:spChg>
        <pc:spChg chg="add mod">
          <ac:chgData name="Tomoya Yamanaka" userId="6673583e-2f56-4850-8912-c3dec5e7d6b8" providerId="ADAL" clId="{31754741-1983-49A0-AB0B-0B7740B0084B}" dt="2019-03-22T15:29:17.230" v="4560" actId="20577"/>
          <ac:spMkLst>
            <pc:docMk/>
            <pc:sldMk cId="1773511557" sldId="362"/>
            <ac:spMk id="22" creationId="{65793AC7-EBA8-4884-A9BA-C529DB673A10}"/>
          </ac:spMkLst>
        </pc:spChg>
        <pc:spChg chg="add mod">
          <ac:chgData name="Tomoya Yamanaka" userId="6673583e-2f56-4850-8912-c3dec5e7d6b8" providerId="ADAL" clId="{31754741-1983-49A0-AB0B-0B7740B0084B}" dt="2019-03-22T15:30:10.618" v="4605" actId="20577"/>
          <ac:spMkLst>
            <pc:docMk/>
            <pc:sldMk cId="1773511557" sldId="362"/>
            <ac:spMk id="23" creationId="{EF029F03-F87F-4E4D-AE8D-AF98C253057C}"/>
          </ac:spMkLst>
        </pc:spChg>
        <pc:spChg chg="add mod">
          <ac:chgData name="Tomoya Yamanaka" userId="6673583e-2f56-4850-8912-c3dec5e7d6b8" providerId="ADAL" clId="{31754741-1983-49A0-AB0B-0B7740B0084B}" dt="2019-03-22T15:30:33.026" v="4617" actId="207"/>
          <ac:spMkLst>
            <pc:docMk/>
            <pc:sldMk cId="1773511557" sldId="362"/>
            <ac:spMk id="24" creationId="{F20FAF4D-9AF9-4F53-B829-C3432B1C75A7}"/>
          </ac:spMkLst>
        </pc:spChg>
        <pc:spChg chg="add mod">
          <ac:chgData name="Tomoya Yamanaka" userId="6673583e-2f56-4850-8912-c3dec5e7d6b8" providerId="ADAL" clId="{31754741-1983-49A0-AB0B-0B7740B0084B}" dt="2019-03-22T15:30:33.026" v="4617" actId="207"/>
          <ac:spMkLst>
            <pc:docMk/>
            <pc:sldMk cId="1773511557" sldId="362"/>
            <ac:spMk id="25" creationId="{EE45BFF6-093C-4495-9AF9-190492E38326}"/>
          </ac:spMkLst>
        </pc:spChg>
        <pc:spChg chg="add mod">
          <ac:chgData name="Tomoya Yamanaka" userId="6673583e-2f56-4850-8912-c3dec5e7d6b8" providerId="ADAL" clId="{31754741-1983-49A0-AB0B-0B7740B0084B}" dt="2019-03-22T15:20:05.829" v="4285" actId="1037"/>
          <ac:spMkLst>
            <pc:docMk/>
            <pc:sldMk cId="1773511557" sldId="362"/>
            <ac:spMk id="26" creationId="{DC72CB38-9297-4409-8F9D-FFAF33ABB038}"/>
          </ac:spMkLst>
        </pc:spChg>
        <pc:spChg chg="add mod">
          <ac:chgData name="Tomoya Yamanaka" userId="6673583e-2f56-4850-8912-c3dec5e7d6b8" providerId="ADAL" clId="{31754741-1983-49A0-AB0B-0B7740B0084B}" dt="2019-03-22T15:25:45.899" v="4404" actId="1038"/>
          <ac:spMkLst>
            <pc:docMk/>
            <pc:sldMk cId="1773511557" sldId="362"/>
            <ac:spMk id="27" creationId="{FEDDB165-BCC0-4282-8A91-F7267956FDF5}"/>
          </ac:spMkLst>
        </pc:spChg>
        <pc:spChg chg="add mod ord">
          <ac:chgData name="Tomoya Yamanaka" userId="6673583e-2f56-4850-8912-c3dec5e7d6b8" providerId="ADAL" clId="{31754741-1983-49A0-AB0B-0B7740B0084B}" dt="2019-03-22T15:26:44.654" v="4416" actId="207"/>
          <ac:spMkLst>
            <pc:docMk/>
            <pc:sldMk cId="1773511557" sldId="362"/>
            <ac:spMk id="28" creationId="{98F198F1-EF22-4A3A-841B-BCB634E6B5C4}"/>
          </ac:spMkLst>
        </pc:spChg>
        <pc:spChg chg="add mod">
          <ac:chgData name="Tomoya Yamanaka" userId="6673583e-2f56-4850-8912-c3dec5e7d6b8" providerId="ADAL" clId="{31754741-1983-49A0-AB0B-0B7740B0084B}" dt="2019-03-22T15:29:12.569" v="4558" actId="20577"/>
          <ac:spMkLst>
            <pc:docMk/>
            <pc:sldMk cId="1773511557" sldId="362"/>
            <ac:spMk id="29" creationId="{5D943783-E4CE-4EC2-B889-99AB75422526}"/>
          </ac:spMkLst>
        </pc:spChg>
        <pc:spChg chg="add mod">
          <ac:chgData name="Tomoya Yamanaka" userId="6673583e-2f56-4850-8912-c3dec5e7d6b8" providerId="ADAL" clId="{31754741-1983-49A0-AB0B-0B7740B0084B}" dt="2019-03-22T17:00:53.430" v="6841" actId="20577"/>
          <ac:spMkLst>
            <pc:docMk/>
            <pc:sldMk cId="1773511557" sldId="362"/>
            <ac:spMk id="31" creationId="{8EC44987-9584-4BB5-9B44-537569A25506}"/>
          </ac:spMkLst>
        </pc:spChg>
        <pc:spChg chg="add mod">
          <ac:chgData name="Tomoya Yamanaka" userId="6673583e-2f56-4850-8912-c3dec5e7d6b8" providerId="ADAL" clId="{31754741-1983-49A0-AB0B-0B7740B0084B}" dt="2019-03-22T15:30:44.215" v="4618" actId="207"/>
          <ac:spMkLst>
            <pc:docMk/>
            <pc:sldMk cId="1773511557" sldId="362"/>
            <ac:spMk id="32" creationId="{B1750987-6B02-4188-BC1A-DCFD4F68A237}"/>
          </ac:spMkLst>
        </pc:spChg>
        <pc:spChg chg="add mod">
          <ac:chgData name="Tomoya Yamanaka" userId="6673583e-2f56-4850-8912-c3dec5e7d6b8" providerId="ADAL" clId="{31754741-1983-49A0-AB0B-0B7740B0084B}" dt="2019-03-22T17:01:44.301" v="6853" actId="14100"/>
          <ac:spMkLst>
            <pc:docMk/>
            <pc:sldMk cId="1773511557" sldId="362"/>
            <ac:spMk id="33" creationId="{645A2A41-A8E9-4A43-9C07-09A0E3C2F5A8}"/>
          </ac:spMkLst>
        </pc:spChg>
        <pc:spChg chg="add mod">
          <ac:chgData name="Tomoya Yamanaka" userId="6673583e-2f56-4850-8912-c3dec5e7d6b8" providerId="ADAL" clId="{31754741-1983-49A0-AB0B-0B7740B0084B}" dt="2019-03-22T17:01:11.834" v="6850" actId="20577"/>
          <ac:spMkLst>
            <pc:docMk/>
            <pc:sldMk cId="1773511557" sldId="362"/>
            <ac:spMk id="34" creationId="{E65DE2D7-F9BB-4135-9812-EC3EF490F32F}"/>
          </ac:spMkLst>
        </pc:spChg>
        <pc:spChg chg="add mod">
          <ac:chgData name="Tomoya Yamanaka" userId="6673583e-2f56-4850-8912-c3dec5e7d6b8" providerId="ADAL" clId="{31754741-1983-49A0-AB0B-0B7740B0084B}" dt="2019-03-22T15:28:25.090" v="4535" actId="14100"/>
          <ac:spMkLst>
            <pc:docMk/>
            <pc:sldMk cId="1773511557" sldId="362"/>
            <ac:spMk id="35" creationId="{57C8D439-0D7B-4695-97E7-80C1B89F9994}"/>
          </ac:spMkLst>
        </pc:spChg>
        <pc:picChg chg="add mod">
          <ac:chgData name="Tomoya Yamanaka" userId="6673583e-2f56-4850-8912-c3dec5e7d6b8" providerId="ADAL" clId="{31754741-1983-49A0-AB0B-0B7740B0084B}" dt="2019-03-22T15:30:22.495" v="4616" actId="1036"/>
          <ac:picMkLst>
            <pc:docMk/>
            <pc:sldMk cId="1773511557" sldId="362"/>
            <ac:picMk id="3" creationId="{05643700-B1BC-4B1B-A8CA-0D1DCCFE262F}"/>
          </ac:picMkLst>
        </pc:picChg>
        <pc:picChg chg="add del mod modCrop">
          <ac:chgData name="Tomoya Yamanaka" userId="6673583e-2f56-4850-8912-c3dec5e7d6b8" providerId="ADAL" clId="{31754741-1983-49A0-AB0B-0B7740B0084B}" dt="2019-03-22T15:00:49.770" v="3713" actId="478"/>
          <ac:picMkLst>
            <pc:docMk/>
            <pc:sldMk cId="1773511557" sldId="362"/>
            <ac:picMk id="5" creationId="{9FB7BC60-A8A8-40D0-84AE-7E75A7F842DD}"/>
          </ac:picMkLst>
        </pc:picChg>
        <pc:picChg chg="add del mod">
          <ac:chgData name="Tomoya Yamanaka" userId="6673583e-2f56-4850-8912-c3dec5e7d6b8" providerId="ADAL" clId="{31754741-1983-49A0-AB0B-0B7740B0084B}" dt="2019-03-22T11:09:11.366" v="1571" actId="478"/>
          <ac:picMkLst>
            <pc:docMk/>
            <pc:sldMk cId="1773511557" sldId="362"/>
            <ac:picMk id="6" creationId="{27974AE2-5FB2-4DCC-BBA9-47151EEF88E6}"/>
          </ac:picMkLst>
        </pc:picChg>
        <pc:picChg chg="add del mod">
          <ac:chgData name="Tomoya Yamanaka" userId="6673583e-2f56-4850-8912-c3dec5e7d6b8" providerId="ADAL" clId="{31754741-1983-49A0-AB0B-0B7740B0084B}" dt="2019-03-22T15:02:04.269" v="3733" actId="478"/>
          <ac:picMkLst>
            <pc:docMk/>
            <pc:sldMk cId="1773511557" sldId="362"/>
            <ac:picMk id="9" creationId="{39334B01-1B68-4AA1-836A-783546EBEFBA}"/>
          </ac:picMkLst>
        </pc:picChg>
        <pc:picChg chg="del">
          <ac:chgData name="Tomoya Yamanaka" userId="6673583e-2f56-4850-8912-c3dec5e7d6b8" providerId="ADAL" clId="{31754741-1983-49A0-AB0B-0B7740B0084B}" dt="2019-03-22T10:50:55.180" v="961" actId="478"/>
          <ac:picMkLst>
            <pc:docMk/>
            <pc:sldMk cId="1773511557" sldId="362"/>
            <ac:picMk id="11" creationId="{9B9A7AAC-CBE2-495B-8C1A-CE5A0A14676D}"/>
          </ac:picMkLst>
        </pc:picChg>
        <pc:picChg chg="add del">
          <ac:chgData name="Tomoya Yamanaka" userId="6673583e-2f56-4850-8912-c3dec5e7d6b8" providerId="ADAL" clId="{31754741-1983-49A0-AB0B-0B7740B0084B}" dt="2019-03-22T15:02:17.143" v="3736" actId="478"/>
          <ac:picMkLst>
            <pc:docMk/>
            <pc:sldMk cId="1773511557" sldId="362"/>
            <ac:picMk id="13" creationId="{B0D70E06-2793-454C-9A0B-02DC2E204423}"/>
          </ac:picMkLst>
        </pc:picChg>
        <pc:picChg chg="add mod">
          <ac:chgData name="Tomoya Yamanaka" userId="6673583e-2f56-4850-8912-c3dec5e7d6b8" providerId="ADAL" clId="{31754741-1983-49A0-AB0B-0B7740B0084B}" dt="2019-03-22T15:12:25.107" v="3826" actId="1036"/>
          <ac:picMkLst>
            <pc:docMk/>
            <pc:sldMk cId="1773511557" sldId="362"/>
            <ac:picMk id="15" creationId="{0BF75AB4-828A-460A-8401-3E93B6325ACB}"/>
          </ac:picMkLst>
        </pc:picChg>
        <pc:picChg chg="add del mod">
          <ac:chgData name="Tomoya Yamanaka" userId="6673583e-2f56-4850-8912-c3dec5e7d6b8" providerId="ADAL" clId="{31754741-1983-49A0-AB0B-0B7740B0084B}" dt="2019-03-22T15:10:15.786" v="3796" actId="478"/>
          <ac:picMkLst>
            <pc:docMk/>
            <pc:sldMk cId="1773511557" sldId="362"/>
            <ac:picMk id="17" creationId="{C93F9CDA-330A-4D7D-92D6-E57E2BEEB4D3}"/>
          </ac:picMkLst>
        </pc:picChg>
        <pc:picChg chg="add mod ord">
          <ac:chgData name="Tomoya Yamanaka" userId="6673583e-2f56-4850-8912-c3dec5e7d6b8" providerId="ADAL" clId="{31754741-1983-49A0-AB0B-0B7740B0084B}" dt="2019-03-22T15:25:13.032" v="4389" actId="1076"/>
          <ac:picMkLst>
            <pc:docMk/>
            <pc:sldMk cId="1773511557" sldId="362"/>
            <ac:picMk id="19" creationId="{710AA300-021F-4A48-B0A3-B4043B7479CB}"/>
          </ac:picMkLst>
        </pc:picChg>
        <pc:picChg chg="add mod">
          <ac:chgData name="Tomoya Yamanaka" userId="6673583e-2f56-4850-8912-c3dec5e7d6b8" providerId="ADAL" clId="{31754741-1983-49A0-AB0B-0B7740B0084B}" dt="2019-03-22T15:25:15.159" v="4390" actId="1076"/>
          <ac:picMkLst>
            <pc:docMk/>
            <pc:sldMk cId="1773511557" sldId="362"/>
            <ac:picMk id="20" creationId="{BF579334-D5D1-4D1B-9132-BEC17C0E975F}"/>
          </ac:picMkLst>
        </pc:picChg>
        <pc:picChg chg="add mod">
          <ac:chgData name="Tomoya Yamanaka" userId="6673583e-2f56-4850-8912-c3dec5e7d6b8" providerId="ADAL" clId="{31754741-1983-49A0-AB0B-0B7740B0084B}" dt="2019-03-22T15:25:08.164" v="4387" actId="14100"/>
          <ac:picMkLst>
            <pc:docMk/>
            <pc:sldMk cId="1773511557" sldId="362"/>
            <ac:picMk id="30" creationId="{667301AF-952A-4527-85B6-1279EBE67E58}"/>
          </ac:picMkLst>
        </pc:picChg>
      </pc:sldChg>
      <pc:sldChg chg="addSp delSp modSp add">
        <pc:chgData name="Tomoya Yamanaka" userId="6673583e-2f56-4850-8912-c3dec5e7d6b8" providerId="ADAL" clId="{31754741-1983-49A0-AB0B-0B7740B0084B}" dt="2019-03-22T16:54:41.711" v="6710" actId="20577"/>
        <pc:sldMkLst>
          <pc:docMk/>
          <pc:sldMk cId="3963137792" sldId="363"/>
        </pc:sldMkLst>
        <pc:spChg chg="mod">
          <ac:chgData name="Tomoya Yamanaka" userId="6673583e-2f56-4850-8912-c3dec5e7d6b8" providerId="ADAL" clId="{31754741-1983-49A0-AB0B-0B7740B0084B}" dt="2019-03-22T16:54:41.711" v="6710" actId="20577"/>
          <ac:spMkLst>
            <pc:docMk/>
            <pc:sldMk cId="3963137792" sldId="363"/>
            <ac:spMk id="2" creationId="{839D966A-951B-415B-A428-F9906523ED13}"/>
          </ac:spMkLst>
        </pc:spChg>
        <pc:spChg chg="del">
          <ac:chgData name="Tomoya Yamanaka" userId="6673583e-2f56-4850-8912-c3dec5e7d6b8" providerId="ADAL" clId="{31754741-1983-49A0-AB0B-0B7740B0084B}" dt="2019-03-22T14:21:47.354" v="1965" actId="478"/>
          <ac:spMkLst>
            <pc:docMk/>
            <pc:sldMk cId="3963137792" sldId="363"/>
            <ac:spMk id="3" creationId="{AC231640-4514-49BC-B04D-A4BE6412C4D1}"/>
          </ac:spMkLst>
        </pc:spChg>
        <pc:spChg chg="add mod">
          <ac:chgData name="Tomoya Yamanaka" userId="6673583e-2f56-4850-8912-c3dec5e7d6b8" providerId="ADAL" clId="{31754741-1983-49A0-AB0B-0B7740B0084B}" dt="2019-03-22T14:33:22.958" v="2383" actId="14100"/>
          <ac:spMkLst>
            <pc:docMk/>
            <pc:sldMk cId="3963137792" sldId="363"/>
            <ac:spMk id="5" creationId="{4E375F14-316B-42D1-8360-361B9DA68E1E}"/>
          </ac:spMkLst>
        </pc:spChg>
        <pc:picChg chg="add mod">
          <ac:chgData name="Tomoya Yamanaka" userId="6673583e-2f56-4850-8912-c3dec5e7d6b8" providerId="ADAL" clId="{31754741-1983-49A0-AB0B-0B7740B0084B}" dt="2019-03-22T14:33:01.845" v="2378" actId="14100"/>
          <ac:picMkLst>
            <pc:docMk/>
            <pc:sldMk cId="3963137792" sldId="363"/>
            <ac:picMk id="4" creationId="{2C80AE06-350A-4681-B376-392FD1E6241E}"/>
          </ac:picMkLst>
        </pc:picChg>
      </pc:sldChg>
      <pc:sldChg chg="addSp delSp modSp add">
        <pc:chgData name="Tomoya Yamanaka" userId="6673583e-2f56-4850-8912-c3dec5e7d6b8" providerId="ADAL" clId="{31754741-1983-49A0-AB0B-0B7740B0084B}" dt="2019-03-22T16:57:35.963" v="6725" actId="20577"/>
        <pc:sldMkLst>
          <pc:docMk/>
          <pc:sldMk cId="2348688707" sldId="364"/>
        </pc:sldMkLst>
        <pc:spChg chg="mod">
          <ac:chgData name="Tomoya Yamanaka" userId="6673583e-2f56-4850-8912-c3dec5e7d6b8" providerId="ADAL" clId="{31754741-1983-49A0-AB0B-0B7740B0084B}" dt="2019-03-22T16:57:35.963" v="6725" actId="20577"/>
          <ac:spMkLst>
            <pc:docMk/>
            <pc:sldMk cId="2348688707" sldId="364"/>
            <ac:spMk id="10" creationId="{C3A78CFA-FA65-4CC5-AB7D-4814F5B9F591}"/>
          </ac:spMkLst>
        </pc:spChg>
        <pc:spChg chg="mod">
          <ac:chgData name="Tomoya Yamanaka" userId="6673583e-2f56-4850-8912-c3dec5e7d6b8" providerId="ADAL" clId="{31754741-1983-49A0-AB0B-0B7740B0084B}" dt="2019-03-22T16:56:28.156" v="6716" actId="20577"/>
          <ac:spMkLst>
            <pc:docMk/>
            <pc:sldMk cId="2348688707" sldId="364"/>
            <ac:spMk id="18" creationId="{D52EFC44-EC1C-46A1-88E9-FB5309C6A2C1}"/>
          </ac:spMkLst>
        </pc:spChg>
        <pc:picChg chg="add mod">
          <ac:chgData name="Tomoya Yamanaka" userId="6673583e-2f56-4850-8912-c3dec5e7d6b8" providerId="ADAL" clId="{31754741-1983-49A0-AB0B-0B7740B0084B}" dt="2019-03-22T15:47:05.380" v="5219" actId="1036"/>
          <ac:picMkLst>
            <pc:docMk/>
            <pc:sldMk cId="2348688707" sldId="364"/>
            <ac:picMk id="2" creationId="{4326B09B-72A5-48E3-8BB7-508256F723A6}"/>
          </ac:picMkLst>
        </pc:picChg>
        <pc:picChg chg="mod modCrop">
          <ac:chgData name="Tomoya Yamanaka" userId="6673583e-2f56-4850-8912-c3dec5e7d6b8" providerId="ADAL" clId="{31754741-1983-49A0-AB0B-0B7740B0084B}" dt="2019-03-22T15:46:47.666" v="5214" actId="1076"/>
          <ac:picMkLst>
            <pc:docMk/>
            <pc:sldMk cId="2348688707" sldId="364"/>
            <ac:picMk id="5" creationId="{9FB7BC60-A8A8-40D0-84AE-7E75A7F842DD}"/>
          </ac:picMkLst>
        </pc:picChg>
        <pc:picChg chg="add del mod">
          <ac:chgData name="Tomoya Yamanaka" userId="6673583e-2f56-4850-8912-c3dec5e7d6b8" providerId="ADAL" clId="{31754741-1983-49A0-AB0B-0B7740B0084B}" dt="2019-03-22T15:46:19.198" v="5207" actId="478"/>
          <ac:picMkLst>
            <pc:docMk/>
            <pc:sldMk cId="2348688707" sldId="364"/>
            <ac:picMk id="1026" creationId="{56132D06-BF96-42D3-B6F6-30C3FE964FC1}"/>
          </ac:picMkLst>
        </pc:picChg>
        <pc:picChg chg="add mod modCrop">
          <ac:chgData name="Tomoya Yamanaka" userId="6673583e-2f56-4850-8912-c3dec5e7d6b8" providerId="ADAL" clId="{31754741-1983-49A0-AB0B-0B7740B0084B}" dt="2019-03-22T15:47:05.380" v="5219" actId="1036"/>
          <ac:picMkLst>
            <pc:docMk/>
            <pc:sldMk cId="2348688707" sldId="364"/>
            <ac:picMk id="1028" creationId="{41D55EEF-DE8E-40A0-BFEC-F0E66217EA45}"/>
          </ac:picMkLst>
        </pc:picChg>
      </pc:sldChg>
      <pc:sldChg chg="addSp delSp modSp add del">
        <pc:chgData name="Tomoya Yamanaka" userId="6673583e-2f56-4850-8912-c3dec5e7d6b8" providerId="ADAL" clId="{31754741-1983-49A0-AB0B-0B7740B0084B}" dt="2019-03-22T15:56:10.034" v="5681" actId="2696"/>
        <pc:sldMkLst>
          <pc:docMk/>
          <pc:sldMk cId="3208825752" sldId="365"/>
        </pc:sldMkLst>
        <pc:spChg chg="mod">
          <ac:chgData name="Tomoya Yamanaka" userId="6673583e-2f56-4850-8912-c3dec5e7d6b8" providerId="ADAL" clId="{31754741-1983-49A0-AB0B-0B7740B0084B}" dt="2019-03-22T15:52:30.384" v="5615" actId="20577"/>
          <ac:spMkLst>
            <pc:docMk/>
            <pc:sldMk cId="3208825752" sldId="365"/>
            <ac:spMk id="10" creationId="{C3A78CFA-FA65-4CC5-AB7D-4814F5B9F591}"/>
          </ac:spMkLst>
        </pc:spChg>
        <pc:spChg chg="del">
          <ac:chgData name="Tomoya Yamanaka" userId="6673583e-2f56-4850-8912-c3dec5e7d6b8" providerId="ADAL" clId="{31754741-1983-49A0-AB0B-0B7740B0084B}" dt="2019-03-22T15:34:06.588" v="4789" actId="478"/>
          <ac:spMkLst>
            <pc:docMk/>
            <pc:sldMk cId="3208825752" sldId="365"/>
            <ac:spMk id="11" creationId="{7C769487-5B87-4A86-83E1-424C6629A9E8}"/>
          </ac:spMkLst>
        </pc:spChg>
        <pc:spChg chg="del">
          <ac:chgData name="Tomoya Yamanaka" userId="6673583e-2f56-4850-8912-c3dec5e7d6b8" providerId="ADAL" clId="{31754741-1983-49A0-AB0B-0B7740B0084B}" dt="2019-03-22T15:34:06.588" v="4789" actId="478"/>
          <ac:spMkLst>
            <pc:docMk/>
            <pc:sldMk cId="3208825752" sldId="365"/>
            <ac:spMk id="12" creationId="{3FABBC02-C679-4995-B1F1-A8E0D80D23D0}"/>
          </ac:spMkLst>
        </pc:spChg>
        <pc:spChg chg="del">
          <ac:chgData name="Tomoya Yamanaka" userId="6673583e-2f56-4850-8912-c3dec5e7d6b8" providerId="ADAL" clId="{31754741-1983-49A0-AB0B-0B7740B0084B}" dt="2019-03-22T15:34:06.588" v="4789" actId="478"/>
          <ac:spMkLst>
            <pc:docMk/>
            <pc:sldMk cId="3208825752" sldId="365"/>
            <ac:spMk id="16" creationId="{33A11E16-04E9-4ABE-AC3D-B9469832CDE8}"/>
          </ac:spMkLst>
        </pc:spChg>
        <pc:spChg chg="mod">
          <ac:chgData name="Tomoya Yamanaka" userId="6673583e-2f56-4850-8912-c3dec5e7d6b8" providerId="ADAL" clId="{31754741-1983-49A0-AB0B-0B7740B0084B}" dt="2019-03-22T15:49:17.315" v="5410" actId="20577"/>
          <ac:spMkLst>
            <pc:docMk/>
            <pc:sldMk cId="3208825752" sldId="365"/>
            <ac:spMk id="18" creationId="{D52EFC44-EC1C-46A1-88E9-FB5309C6A2C1}"/>
          </ac:spMkLst>
        </pc:spChg>
        <pc:spChg chg="del">
          <ac:chgData name="Tomoya Yamanaka" userId="6673583e-2f56-4850-8912-c3dec5e7d6b8" providerId="ADAL" clId="{31754741-1983-49A0-AB0B-0B7740B0084B}" dt="2019-03-22T15:34:06.588" v="4789" actId="478"/>
          <ac:spMkLst>
            <pc:docMk/>
            <pc:sldMk cId="3208825752" sldId="365"/>
            <ac:spMk id="21" creationId="{7FD05F1D-48B4-4499-B9BB-47AF70564389}"/>
          </ac:spMkLst>
        </pc:spChg>
        <pc:spChg chg="del">
          <ac:chgData name="Tomoya Yamanaka" userId="6673583e-2f56-4850-8912-c3dec5e7d6b8" providerId="ADAL" clId="{31754741-1983-49A0-AB0B-0B7740B0084B}" dt="2019-03-22T15:34:06.588" v="4789" actId="478"/>
          <ac:spMkLst>
            <pc:docMk/>
            <pc:sldMk cId="3208825752" sldId="365"/>
            <ac:spMk id="22" creationId="{65793AC7-EBA8-4884-A9BA-C529DB673A10}"/>
          </ac:spMkLst>
        </pc:spChg>
        <pc:spChg chg="del">
          <ac:chgData name="Tomoya Yamanaka" userId="6673583e-2f56-4850-8912-c3dec5e7d6b8" providerId="ADAL" clId="{31754741-1983-49A0-AB0B-0B7740B0084B}" dt="2019-03-22T15:34:06.588" v="4789" actId="478"/>
          <ac:spMkLst>
            <pc:docMk/>
            <pc:sldMk cId="3208825752" sldId="365"/>
            <ac:spMk id="23" creationId="{EF029F03-F87F-4E4D-AE8D-AF98C253057C}"/>
          </ac:spMkLst>
        </pc:spChg>
        <pc:spChg chg="del">
          <ac:chgData name="Tomoya Yamanaka" userId="6673583e-2f56-4850-8912-c3dec5e7d6b8" providerId="ADAL" clId="{31754741-1983-49A0-AB0B-0B7740B0084B}" dt="2019-03-22T15:34:06.588" v="4789" actId="478"/>
          <ac:spMkLst>
            <pc:docMk/>
            <pc:sldMk cId="3208825752" sldId="365"/>
            <ac:spMk id="24" creationId="{F20FAF4D-9AF9-4F53-B829-C3432B1C75A7}"/>
          </ac:spMkLst>
        </pc:spChg>
        <pc:spChg chg="del">
          <ac:chgData name="Tomoya Yamanaka" userId="6673583e-2f56-4850-8912-c3dec5e7d6b8" providerId="ADAL" clId="{31754741-1983-49A0-AB0B-0B7740B0084B}" dt="2019-03-22T15:34:06.588" v="4789" actId="478"/>
          <ac:spMkLst>
            <pc:docMk/>
            <pc:sldMk cId="3208825752" sldId="365"/>
            <ac:spMk id="25" creationId="{EE45BFF6-093C-4495-9AF9-190492E38326}"/>
          </ac:spMkLst>
        </pc:spChg>
        <pc:spChg chg="del">
          <ac:chgData name="Tomoya Yamanaka" userId="6673583e-2f56-4850-8912-c3dec5e7d6b8" providerId="ADAL" clId="{31754741-1983-49A0-AB0B-0B7740B0084B}" dt="2019-03-22T15:34:06.588" v="4789" actId="478"/>
          <ac:spMkLst>
            <pc:docMk/>
            <pc:sldMk cId="3208825752" sldId="365"/>
            <ac:spMk id="26" creationId="{DC72CB38-9297-4409-8F9D-FFAF33ABB038}"/>
          </ac:spMkLst>
        </pc:spChg>
        <pc:spChg chg="del">
          <ac:chgData name="Tomoya Yamanaka" userId="6673583e-2f56-4850-8912-c3dec5e7d6b8" providerId="ADAL" clId="{31754741-1983-49A0-AB0B-0B7740B0084B}" dt="2019-03-22T15:34:06.588" v="4789" actId="478"/>
          <ac:spMkLst>
            <pc:docMk/>
            <pc:sldMk cId="3208825752" sldId="365"/>
            <ac:spMk id="27" creationId="{FEDDB165-BCC0-4282-8A91-F7267956FDF5}"/>
          </ac:spMkLst>
        </pc:spChg>
        <pc:spChg chg="del">
          <ac:chgData name="Tomoya Yamanaka" userId="6673583e-2f56-4850-8912-c3dec5e7d6b8" providerId="ADAL" clId="{31754741-1983-49A0-AB0B-0B7740B0084B}" dt="2019-03-22T15:34:06.588" v="4789" actId="478"/>
          <ac:spMkLst>
            <pc:docMk/>
            <pc:sldMk cId="3208825752" sldId="365"/>
            <ac:spMk id="28" creationId="{98F198F1-EF22-4A3A-841B-BCB634E6B5C4}"/>
          </ac:spMkLst>
        </pc:spChg>
        <pc:spChg chg="del">
          <ac:chgData name="Tomoya Yamanaka" userId="6673583e-2f56-4850-8912-c3dec5e7d6b8" providerId="ADAL" clId="{31754741-1983-49A0-AB0B-0B7740B0084B}" dt="2019-03-22T15:34:06.588" v="4789" actId="478"/>
          <ac:spMkLst>
            <pc:docMk/>
            <pc:sldMk cId="3208825752" sldId="365"/>
            <ac:spMk id="29" creationId="{5D943783-E4CE-4EC2-B889-99AB75422526}"/>
          </ac:spMkLst>
        </pc:spChg>
        <pc:spChg chg="del">
          <ac:chgData name="Tomoya Yamanaka" userId="6673583e-2f56-4850-8912-c3dec5e7d6b8" providerId="ADAL" clId="{31754741-1983-49A0-AB0B-0B7740B0084B}" dt="2019-03-22T15:34:06.588" v="4789" actId="478"/>
          <ac:spMkLst>
            <pc:docMk/>
            <pc:sldMk cId="3208825752" sldId="365"/>
            <ac:spMk id="31" creationId="{8EC44987-9584-4BB5-9B44-537569A25506}"/>
          </ac:spMkLst>
        </pc:spChg>
        <pc:spChg chg="del">
          <ac:chgData name="Tomoya Yamanaka" userId="6673583e-2f56-4850-8912-c3dec5e7d6b8" providerId="ADAL" clId="{31754741-1983-49A0-AB0B-0B7740B0084B}" dt="2019-03-22T15:34:06.588" v="4789" actId="478"/>
          <ac:spMkLst>
            <pc:docMk/>
            <pc:sldMk cId="3208825752" sldId="365"/>
            <ac:spMk id="32" creationId="{B1750987-6B02-4188-BC1A-DCFD4F68A237}"/>
          </ac:spMkLst>
        </pc:spChg>
        <pc:spChg chg="del">
          <ac:chgData name="Tomoya Yamanaka" userId="6673583e-2f56-4850-8912-c3dec5e7d6b8" providerId="ADAL" clId="{31754741-1983-49A0-AB0B-0B7740B0084B}" dt="2019-03-22T15:34:06.588" v="4789" actId="478"/>
          <ac:spMkLst>
            <pc:docMk/>
            <pc:sldMk cId="3208825752" sldId="365"/>
            <ac:spMk id="33" creationId="{645A2A41-A8E9-4A43-9C07-09A0E3C2F5A8}"/>
          </ac:spMkLst>
        </pc:spChg>
        <pc:spChg chg="del">
          <ac:chgData name="Tomoya Yamanaka" userId="6673583e-2f56-4850-8912-c3dec5e7d6b8" providerId="ADAL" clId="{31754741-1983-49A0-AB0B-0B7740B0084B}" dt="2019-03-22T15:34:06.588" v="4789" actId="478"/>
          <ac:spMkLst>
            <pc:docMk/>
            <pc:sldMk cId="3208825752" sldId="365"/>
            <ac:spMk id="34" creationId="{E65DE2D7-F9BB-4135-9812-EC3EF490F32F}"/>
          </ac:spMkLst>
        </pc:spChg>
        <pc:spChg chg="del">
          <ac:chgData name="Tomoya Yamanaka" userId="6673583e-2f56-4850-8912-c3dec5e7d6b8" providerId="ADAL" clId="{31754741-1983-49A0-AB0B-0B7740B0084B}" dt="2019-03-22T15:34:06.588" v="4789" actId="478"/>
          <ac:spMkLst>
            <pc:docMk/>
            <pc:sldMk cId="3208825752" sldId="365"/>
            <ac:spMk id="35" creationId="{57C8D439-0D7B-4695-97E7-80C1B89F9994}"/>
          </ac:spMkLst>
        </pc:spChg>
        <pc:picChg chg="del">
          <ac:chgData name="Tomoya Yamanaka" userId="6673583e-2f56-4850-8912-c3dec5e7d6b8" providerId="ADAL" clId="{31754741-1983-49A0-AB0B-0B7740B0084B}" dt="2019-03-22T15:34:06.588" v="4789" actId="478"/>
          <ac:picMkLst>
            <pc:docMk/>
            <pc:sldMk cId="3208825752" sldId="365"/>
            <ac:picMk id="3" creationId="{05643700-B1BC-4B1B-A8CA-0D1DCCFE262F}"/>
          </ac:picMkLst>
        </pc:picChg>
        <pc:picChg chg="del">
          <ac:chgData name="Tomoya Yamanaka" userId="6673583e-2f56-4850-8912-c3dec5e7d6b8" providerId="ADAL" clId="{31754741-1983-49A0-AB0B-0B7740B0084B}" dt="2019-03-22T15:34:06.588" v="4789" actId="478"/>
          <ac:picMkLst>
            <pc:docMk/>
            <pc:sldMk cId="3208825752" sldId="365"/>
            <ac:picMk id="15" creationId="{0BF75AB4-828A-460A-8401-3E93B6325ACB}"/>
          </ac:picMkLst>
        </pc:picChg>
        <pc:picChg chg="del">
          <ac:chgData name="Tomoya Yamanaka" userId="6673583e-2f56-4850-8912-c3dec5e7d6b8" providerId="ADAL" clId="{31754741-1983-49A0-AB0B-0B7740B0084B}" dt="2019-03-22T15:34:06.588" v="4789" actId="478"/>
          <ac:picMkLst>
            <pc:docMk/>
            <pc:sldMk cId="3208825752" sldId="365"/>
            <ac:picMk id="19" creationId="{710AA300-021F-4A48-B0A3-B4043B7479CB}"/>
          </ac:picMkLst>
        </pc:picChg>
        <pc:picChg chg="del">
          <ac:chgData name="Tomoya Yamanaka" userId="6673583e-2f56-4850-8912-c3dec5e7d6b8" providerId="ADAL" clId="{31754741-1983-49A0-AB0B-0B7740B0084B}" dt="2019-03-22T15:34:06.588" v="4789" actId="478"/>
          <ac:picMkLst>
            <pc:docMk/>
            <pc:sldMk cId="3208825752" sldId="365"/>
            <ac:picMk id="20" creationId="{BF579334-D5D1-4D1B-9132-BEC17C0E975F}"/>
          </ac:picMkLst>
        </pc:picChg>
        <pc:picChg chg="del">
          <ac:chgData name="Tomoya Yamanaka" userId="6673583e-2f56-4850-8912-c3dec5e7d6b8" providerId="ADAL" clId="{31754741-1983-49A0-AB0B-0B7740B0084B}" dt="2019-03-22T15:34:06.588" v="4789" actId="478"/>
          <ac:picMkLst>
            <pc:docMk/>
            <pc:sldMk cId="3208825752" sldId="365"/>
            <ac:picMk id="30" creationId="{667301AF-952A-4527-85B6-1279EBE67E58}"/>
          </ac:picMkLst>
        </pc:picChg>
        <pc:picChg chg="add del mod">
          <ac:chgData name="Tomoya Yamanaka" userId="6673583e-2f56-4850-8912-c3dec5e7d6b8" providerId="ADAL" clId="{31754741-1983-49A0-AB0B-0B7740B0084B}" dt="2019-03-22T15:38:17.853" v="5021" actId="478"/>
          <ac:picMkLst>
            <pc:docMk/>
            <pc:sldMk cId="3208825752" sldId="365"/>
            <ac:picMk id="36" creationId="{8FD475C4-092B-4922-9B7E-837CF8D8F756}"/>
          </ac:picMkLst>
        </pc:picChg>
        <pc:picChg chg="add mod">
          <ac:chgData name="Tomoya Yamanaka" userId="6673583e-2f56-4850-8912-c3dec5e7d6b8" providerId="ADAL" clId="{31754741-1983-49A0-AB0B-0B7740B0084B}" dt="2019-03-22T15:52:37.397" v="5617" actId="1036"/>
          <ac:picMkLst>
            <pc:docMk/>
            <pc:sldMk cId="3208825752" sldId="365"/>
            <ac:picMk id="37" creationId="{761A60D7-9FF8-49BC-BF3C-AFC7EEC7CFD0}"/>
          </ac:picMkLst>
        </pc:picChg>
        <pc:picChg chg="add mod">
          <ac:chgData name="Tomoya Yamanaka" userId="6673583e-2f56-4850-8912-c3dec5e7d6b8" providerId="ADAL" clId="{31754741-1983-49A0-AB0B-0B7740B0084B}" dt="2019-03-22T15:52:37.397" v="5617" actId="1036"/>
          <ac:picMkLst>
            <pc:docMk/>
            <pc:sldMk cId="3208825752" sldId="365"/>
            <ac:picMk id="38" creationId="{DC73F9BE-CCF8-4818-BBB7-6851D00CFB1B}"/>
          </ac:picMkLst>
        </pc:picChg>
      </pc:sldChg>
      <pc:sldChg chg="modSp add del">
        <pc:chgData name="Tomoya Yamanaka" userId="6673583e-2f56-4850-8912-c3dec5e7d6b8" providerId="ADAL" clId="{31754741-1983-49A0-AB0B-0B7740B0084B}" dt="2019-03-22T15:56:05.198" v="5679" actId="2696"/>
        <pc:sldMkLst>
          <pc:docMk/>
          <pc:sldMk cId="1447822864" sldId="366"/>
        </pc:sldMkLst>
        <pc:spChg chg="mod">
          <ac:chgData name="Tomoya Yamanaka" userId="6673583e-2f56-4850-8912-c3dec5e7d6b8" providerId="ADAL" clId="{31754741-1983-49A0-AB0B-0B7740B0084B}" dt="2019-03-22T15:54:39.645" v="5650" actId="313"/>
          <ac:spMkLst>
            <pc:docMk/>
            <pc:sldMk cId="1447822864" sldId="366"/>
            <ac:spMk id="10" creationId="{C3A78CFA-FA65-4CC5-AB7D-4814F5B9F591}"/>
          </ac:spMkLst>
        </pc:spChg>
      </pc:sldChg>
      <pc:sldChg chg="modSp add del">
        <pc:chgData name="Tomoya Yamanaka" userId="6673583e-2f56-4850-8912-c3dec5e7d6b8" providerId="ADAL" clId="{31754741-1983-49A0-AB0B-0B7740B0084B}" dt="2019-03-23T01:20:33.309" v="6925" actId="2696"/>
        <pc:sldMkLst>
          <pc:docMk/>
          <pc:sldMk cId="379497176" sldId="367"/>
        </pc:sldMkLst>
        <pc:spChg chg="mod">
          <ac:chgData name="Tomoya Yamanaka" userId="6673583e-2f56-4850-8912-c3dec5e7d6b8" providerId="ADAL" clId="{31754741-1983-49A0-AB0B-0B7740B0084B}" dt="2019-03-22T17:12:19.308" v="6924" actId="20577"/>
          <ac:spMkLst>
            <pc:docMk/>
            <pc:sldMk cId="379497176" sldId="367"/>
            <ac:spMk id="5" creationId="{15A0D3AF-AE2E-49EE-B2FD-C6ECA85FB13C}"/>
          </ac:spMkLst>
        </pc:spChg>
      </pc:sldChg>
      <pc:sldChg chg="add">
        <pc:chgData name="Tomoya Yamanaka" userId="6673583e-2f56-4850-8912-c3dec5e7d6b8" providerId="ADAL" clId="{31754741-1983-49A0-AB0B-0B7740B0084B}" dt="2019-03-23T01:20:37.532" v="6926"/>
        <pc:sldMkLst>
          <pc:docMk/>
          <pc:sldMk cId="2597070652" sldId="367"/>
        </pc:sldMkLst>
      </pc:sldChg>
      <pc:sldChg chg="addSp delSp modSp add">
        <pc:chgData name="Tomoya Yamanaka" userId="6673583e-2f56-4850-8912-c3dec5e7d6b8" providerId="ADAL" clId="{31754741-1983-49A0-AB0B-0B7740B0084B}" dt="2019-03-22T17:04:33.320" v="6905" actId="20577"/>
        <pc:sldMkLst>
          <pc:docMk/>
          <pc:sldMk cId="1574936440" sldId="368"/>
        </pc:sldMkLst>
        <pc:spChg chg="add del mod">
          <ac:chgData name="Tomoya Yamanaka" userId="6673583e-2f56-4850-8912-c3dec5e7d6b8" providerId="ADAL" clId="{31754741-1983-49A0-AB0B-0B7740B0084B}" dt="2019-03-22T15:59:23.159" v="5725" actId="478"/>
          <ac:spMkLst>
            <pc:docMk/>
            <pc:sldMk cId="1574936440" sldId="368"/>
            <ac:spMk id="4" creationId="{E948D3D9-D941-465E-AC39-6DA503D842A6}"/>
          </ac:spMkLst>
        </pc:spChg>
        <pc:spChg chg="add del mod">
          <ac:chgData name="Tomoya Yamanaka" userId="6673583e-2f56-4850-8912-c3dec5e7d6b8" providerId="ADAL" clId="{31754741-1983-49A0-AB0B-0B7740B0084B}" dt="2019-03-22T16:01:11.446" v="5731" actId="478"/>
          <ac:spMkLst>
            <pc:docMk/>
            <pc:sldMk cId="1574936440" sldId="368"/>
            <ac:spMk id="9" creationId="{70B90A0D-031E-4571-94BE-13FA1FFF817B}"/>
          </ac:spMkLst>
        </pc:spChg>
        <pc:spChg chg="mod">
          <ac:chgData name="Tomoya Yamanaka" userId="6673583e-2f56-4850-8912-c3dec5e7d6b8" providerId="ADAL" clId="{31754741-1983-49A0-AB0B-0B7740B0084B}" dt="2019-03-22T16:19:56.519" v="6407" actId="14100"/>
          <ac:spMkLst>
            <pc:docMk/>
            <pc:sldMk cId="1574936440" sldId="368"/>
            <ac:spMk id="10" creationId="{C3A78CFA-FA65-4CC5-AB7D-4814F5B9F591}"/>
          </ac:spMkLst>
        </pc:spChg>
        <pc:spChg chg="add del mod">
          <ac:chgData name="Tomoya Yamanaka" userId="6673583e-2f56-4850-8912-c3dec5e7d6b8" providerId="ADAL" clId="{31754741-1983-49A0-AB0B-0B7740B0084B}" dt="2019-03-22T16:02:06.932" v="5740" actId="478"/>
          <ac:spMkLst>
            <pc:docMk/>
            <pc:sldMk cId="1574936440" sldId="368"/>
            <ac:spMk id="13" creationId="{70C2120B-65D1-4E07-B00A-B1B6C469A95A}"/>
          </ac:spMkLst>
        </pc:spChg>
        <pc:spChg chg="mod">
          <ac:chgData name="Tomoya Yamanaka" userId="6673583e-2f56-4850-8912-c3dec5e7d6b8" providerId="ADAL" clId="{31754741-1983-49A0-AB0B-0B7740B0084B}" dt="2019-03-22T15:56:06.194" v="5680" actId="20577"/>
          <ac:spMkLst>
            <pc:docMk/>
            <pc:sldMk cId="1574936440" sldId="368"/>
            <ac:spMk id="18" creationId="{D52EFC44-EC1C-46A1-88E9-FB5309C6A2C1}"/>
          </ac:spMkLst>
        </pc:spChg>
        <pc:spChg chg="add del mod">
          <ac:chgData name="Tomoya Yamanaka" userId="6673583e-2f56-4850-8912-c3dec5e7d6b8" providerId="ADAL" clId="{31754741-1983-49A0-AB0B-0B7740B0084B}" dt="2019-03-22T16:04:46.450" v="5762" actId="478"/>
          <ac:spMkLst>
            <pc:docMk/>
            <pc:sldMk cId="1574936440" sldId="368"/>
            <ac:spMk id="19" creationId="{C2D3ADA3-B9F1-4B5D-88B4-88547ED5F81E}"/>
          </ac:spMkLst>
        </pc:spChg>
        <pc:spChg chg="add mod">
          <ac:chgData name="Tomoya Yamanaka" userId="6673583e-2f56-4850-8912-c3dec5e7d6b8" providerId="ADAL" clId="{31754741-1983-49A0-AB0B-0B7740B0084B}" dt="2019-03-22T16:18:20.367" v="6302" actId="1036"/>
          <ac:spMkLst>
            <pc:docMk/>
            <pc:sldMk cId="1574936440" sldId="368"/>
            <ac:spMk id="22" creationId="{E8002271-EEF1-456A-BD32-5C0AA9A6C2FB}"/>
          </ac:spMkLst>
        </pc:spChg>
        <pc:spChg chg="add mod">
          <ac:chgData name="Tomoya Yamanaka" userId="6673583e-2f56-4850-8912-c3dec5e7d6b8" providerId="ADAL" clId="{31754741-1983-49A0-AB0B-0B7740B0084B}" dt="2019-03-22T16:18:20.367" v="6302" actId="1036"/>
          <ac:spMkLst>
            <pc:docMk/>
            <pc:sldMk cId="1574936440" sldId="368"/>
            <ac:spMk id="23" creationId="{FF0145FC-87DC-4E8E-BACE-D406A0823346}"/>
          </ac:spMkLst>
        </pc:spChg>
        <pc:spChg chg="add mod ord">
          <ac:chgData name="Tomoya Yamanaka" userId="6673583e-2f56-4850-8912-c3dec5e7d6b8" providerId="ADAL" clId="{31754741-1983-49A0-AB0B-0B7740B0084B}" dt="2019-03-22T16:18:20.367" v="6302" actId="1036"/>
          <ac:spMkLst>
            <pc:docMk/>
            <pc:sldMk cId="1574936440" sldId="368"/>
            <ac:spMk id="24" creationId="{AE03EAA3-D549-46D9-979F-17AC3629FAF4}"/>
          </ac:spMkLst>
        </pc:spChg>
        <pc:spChg chg="add mod">
          <ac:chgData name="Tomoya Yamanaka" userId="6673583e-2f56-4850-8912-c3dec5e7d6b8" providerId="ADAL" clId="{31754741-1983-49A0-AB0B-0B7740B0084B}" dt="2019-03-22T16:18:20.367" v="6302" actId="1036"/>
          <ac:spMkLst>
            <pc:docMk/>
            <pc:sldMk cId="1574936440" sldId="368"/>
            <ac:spMk id="25" creationId="{BC28266A-F89F-4C86-ABC1-D4D230601992}"/>
          </ac:spMkLst>
        </pc:spChg>
        <pc:spChg chg="add mod">
          <ac:chgData name="Tomoya Yamanaka" userId="6673583e-2f56-4850-8912-c3dec5e7d6b8" providerId="ADAL" clId="{31754741-1983-49A0-AB0B-0B7740B0084B}" dt="2019-03-22T16:18:20.367" v="6302" actId="1036"/>
          <ac:spMkLst>
            <pc:docMk/>
            <pc:sldMk cId="1574936440" sldId="368"/>
            <ac:spMk id="27" creationId="{8F6BCC34-C143-41C4-B588-343C1645F9B4}"/>
          </ac:spMkLst>
        </pc:spChg>
        <pc:spChg chg="add mod">
          <ac:chgData name="Tomoya Yamanaka" userId="6673583e-2f56-4850-8912-c3dec5e7d6b8" providerId="ADAL" clId="{31754741-1983-49A0-AB0B-0B7740B0084B}" dt="2019-03-22T16:18:20.367" v="6302" actId="1036"/>
          <ac:spMkLst>
            <pc:docMk/>
            <pc:sldMk cId="1574936440" sldId="368"/>
            <ac:spMk id="36" creationId="{0D14ED2D-1029-40C3-A664-5124E7E4F178}"/>
          </ac:spMkLst>
        </pc:spChg>
        <pc:spChg chg="add mod">
          <ac:chgData name="Tomoya Yamanaka" userId="6673583e-2f56-4850-8912-c3dec5e7d6b8" providerId="ADAL" clId="{31754741-1983-49A0-AB0B-0B7740B0084B}" dt="2019-03-22T16:20:15.893" v="6408" actId="1037"/>
          <ac:spMkLst>
            <pc:docMk/>
            <pc:sldMk cId="1574936440" sldId="368"/>
            <ac:spMk id="39" creationId="{4818535F-C9DA-466E-B2A7-C8709821F4E5}"/>
          </ac:spMkLst>
        </pc:spChg>
        <pc:spChg chg="add mod">
          <ac:chgData name="Tomoya Yamanaka" userId="6673583e-2f56-4850-8912-c3dec5e7d6b8" providerId="ADAL" clId="{31754741-1983-49A0-AB0B-0B7740B0084B}" dt="2019-03-22T17:04:33.320" v="6905" actId="20577"/>
          <ac:spMkLst>
            <pc:docMk/>
            <pc:sldMk cId="1574936440" sldId="368"/>
            <ac:spMk id="40" creationId="{FCF25456-FC15-484B-95A7-3889DFD07AD1}"/>
          </ac:spMkLst>
        </pc:spChg>
        <pc:picChg chg="add mod modCrop">
          <ac:chgData name="Tomoya Yamanaka" userId="6673583e-2f56-4850-8912-c3dec5e7d6b8" providerId="ADAL" clId="{31754741-1983-49A0-AB0B-0B7740B0084B}" dt="2019-03-22T16:18:20.367" v="6302" actId="1036"/>
          <ac:picMkLst>
            <pc:docMk/>
            <pc:sldMk cId="1574936440" sldId="368"/>
            <ac:picMk id="3" creationId="{6357D3D6-82D1-4BF8-84F8-F91FF7CE1F7A}"/>
          </ac:picMkLst>
        </pc:picChg>
        <pc:picChg chg="add del mod">
          <ac:chgData name="Tomoya Yamanaka" userId="6673583e-2f56-4850-8912-c3dec5e7d6b8" providerId="ADAL" clId="{31754741-1983-49A0-AB0B-0B7740B0084B}" dt="2019-03-22T16:00:21.965" v="5728" actId="931"/>
          <ac:picMkLst>
            <pc:docMk/>
            <pc:sldMk cId="1574936440" sldId="368"/>
            <ac:picMk id="6" creationId="{009CAD41-D7EF-4BDB-999A-5523810F3D70}"/>
          </ac:picMkLst>
        </pc:picChg>
        <pc:picChg chg="add del mod">
          <ac:chgData name="Tomoya Yamanaka" userId="6673583e-2f56-4850-8912-c3dec5e7d6b8" providerId="ADAL" clId="{31754741-1983-49A0-AB0B-0B7740B0084B}" dt="2019-03-22T16:02:42.129" v="5745" actId="478"/>
          <ac:picMkLst>
            <pc:docMk/>
            <pc:sldMk cId="1574936440" sldId="368"/>
            <ac:picMk id="8" creationId="{851970AF-6400-4918-84E0-E108D8B539EE}"/>
          </ac:picMkLst>
        </pc:picChg>
        <pc:picChg chg="add mod">
          <ac:chgData name="Tomoya Yamanaka" userId="6673583e-2f56-4850-8912-c3dec5e7d6b8" providerId="ADAL" clId="{31754741-1983-49A0-AB0B-0B7740B0084B}" dt="2019-03-22T16:18:20.367" v="6302" actId="1036"/>
          <ac:picMkLst>
            <pc:docMk/>
            <pc:sldMk cId="1574936440" sldId="368"/>
            <ac:picMk id="12" creationId="{623097C1-CFA7-49BC-BF95-93CE76FFE49F}"/>
          </ac:picMkLst>
        </pc:picChg>
        <pc:picChg chg="add del mod">
          <ac:chgData name="Tomoya Yamanaka" userId="6673583e-2f56-4850-8912-c3dec5e7d6b8" providerId="ADAL" clId="{31754741-1983-49A0-AB0B-0B7740B0084B}" dt="2019-03-22T16:04:12.162" v="5758" actId="478"/>
          <ac:picMkLst>
            <pc:docMk/>
            <pc:sldMk cId="1574936440" sldId="368"/>
            <ac:picMk id="15" creationId="{2A169F65-4750-423D-8057-0AE87C4F652A}"/>
          </ac:picMkLst>
        </pc:picChg>
        <pc:picChg chg="add mod">
          <ac:chgData name="Tomoya Yamanaka" userId="6673583e-2f56-4850-8912-c3dec5e7d6b8" providerId="ADAL" clId="{31754741-1983-49A0-AB0B-0B7740B0084B}" dt="2019-03-22T16:18:20.367" v="6302" actId="1036"/>
          <ac:picMkLst>
            <pc:docMk/>
            <pc:sldMk cId="1574936440" sldId="368"/>
            <ac:picMk id="17" creationId="{2DC34445-0E5F-48EE-B486-56CA916AFAD0}"/>
          </ac:picMkLst>
        </pc:picChg>
        <pc:picChg chg="add mod">
          <ac:chgData name="Tomoya Yamanaka" userId="6673583e-2f56-4850-8912-c3dec5e7d6b8" providerId="ADAL" clId="{31754741-1983-49A0-AB0B-0B7740B0084B}" dt="2019-03-22T16:18:20.367" v="6302" actId="1036"/>
          <ac:picMkLst>
            <pc:docMk/>
            <pc:sldMk cId="1574936440" sldId="368"/>
            <ac:picMk id="26" creationId="{E441835F-376A-4675-997B-883DC28C90DE}"/>
          </ac:picMkLst>
        </pc:picChg>
        <pc:picChg chg="mod">
          <ac:chgData name="Tomoya Yamanaka" userId="6673583e-2f56-4850-8912-c3dec5e7d6b8" providerId="ADAL" clId="{31754741-1983-49A0-AB0B-0B7740B0084B}" dt="2019-03-22T16:18:20.367" v="6302" actId="1036"/>
          <ac:picMkLst>
            <pc:docMk/>
            <pc:sldMk cId="1574936440" sldId="368"/>
            <ac:picMk id="37" creationId="{761A60D7-9FF8-49BC-BF3C-AFC7EEC7CFD0}"/>
          </ac:picMkLst>
        </pc:picChg>
        <pc:picChg chg="mod">
          <ac:chgData name="Tomoya Yamanaka" userId="6673583e-2f56-4850-8912-c3dec5e7d6b8" providerId="ADAL" clId="{31754741-1983-49A0-AB0B-0B7740B0084B}" dt="2019-03-22T16:18:20.367" v="6302" actId="1036"/>
          <ac:picMkLst>
            <pc:docMk/>
            <pc:sldMk cId="1574936440" sldId="368"/>
            <ac:picMk id="38" creationId="{DC73F9BE-CCF8-4818-BBB7-6851D00CFB1B}"/>
          </ac:picMkLst>
        </pc:picChg>
        <pc:cxnChg chg="add mod">
          <ac:chgData name="Tomoya Yamanaka" userId="6673583e-2f56-4850-8912-c3dec5e7d6b8" providerId="ADAL" clId="{31754741-1983-49A0-AB0B-0B7740B0084B}" dt="2019-03-22T16:18:20.367" v="6302" actId="1036"/>
          <ac:cxnSpMkLst>
            <pc:docMk/>
            <pc:sldMk cId="1574936440" sldId="368"/>
            <ac:cxnSpMk id="21" creationId="{AC9D8FDE-49E0-4955-9AC1-105B67ABCDBB}"/>
          </ac:cxnSpMkLst>
        </pc:cxnChg>
        <pc:cxnChg chg="add mod">
          <ac:chgData name="Tomoya Yamanaka" userId="6673583e-2f56-4850-8912-c3dec5e7d6b8" providerId="ADAL" clId="{31754741-1983-49A0-AB0B-0B7740B0084B}" dt="2019-03-22T16:18:20.367" v="6302" actId="1036"/>
          <ac:cxnSpMkLst>
            <pc:docMk/>
            <pc:sldMk cId="1574936440" sldId="368"/>
            <ac:cxnSpMk id="32" creationId="{D7B3F05F-FAFA-4B55-B2D9-5710C61FB6D4}"/>
          </ac:cxnSpMkLst>
        </pc:cxnChg>
        <pc:cxnChg chg="add mod">
          <ac:chgData name="Tomoya Yamanaka" userId="6673583e-2f56-4850-8912-c3dec5e7d6b8" providerId="ADAL" clId="{31754741-1983-49A0-AB0B-0B7740B0084B}" dt="2019-03-22T16:18:20.367" v="6302" actId="1036"/>
          <ac:cxnSpMkLst>
            <pc:docMk/>
            <pc:sldMk cId="1574936440" sldId="368"/>
            <ac:cxnSpMk id="34" creationId="{B9126E06-E47A-4B81-BE19-8856C85976A3}"/>
          </ac:cxnSpMkLst>
        </pc:cxnChg>
      </pc:sldChg>
      <pc:sldChg chg="addSp delSp modSp add">
        <pc:chgData name="Tomoya Yamanaka" userId="6673583e-2f56-4850-8912-c3dec5e7d6b8" providerId="ADAL" clId="{31754741-1983-49A0-AB0B-0B7740B0084B}" dt="2019-03-23T01:25:09.146" v="7118" actId="20577"/>
        <pc:sldMkLst>
          <pc:docMk/>
          <pc:sldMk cId="1878194117" sldId="369"/>
        </pc:sldMkLst>
        <pc:spChg chg="add mod">
          <ac:chgData name="Tomoya Yamanaka" userId="6673583e-2f56-4850-8912-c3dec5e7d6b8" providerId="ADAL" clId="{31754741-1983-49A0-AB0B-0B7740B0084B}" dt="2019-03-22T16:38:48.588" v="6679" actId="1076"/>
          <ac:spMkLst>
            <pc:docMk/>
            <pc:sldMk cId="1878194117" sldId="369"/>
            <ac:spMk id="3" creationId="{1F079F07-1168-4F17-A82C-A4B3F3716EBC}"/>
          </ac:spMkLst>
        </pc:spChg>
        <pc:spChg chg="add mod">
          <ac:chgData name="Tomoya Yamanaka" userId="6673583e-2f56-4850-8912-c3dec5e7d6b8" providerId="ADAL" clId="{31754741-1983-49A0-AB0B-0B7740B0084B}" dt="2019-03-23T01:24:59.293" v="7111" actId="20577"/>
          <ac:spMkLst>
            <pc:docMk/>
            <pc:sldMk cId="1878194117" sldId="369"/>
            <ac:spMk id="9" creationId="{62E3ADA7-3B50-4BB0-AB2B-140A68462C0E}"/>
          </ac:spMkLst>
        </pc:spChg>
        <pc:spChg chg="del">
          <ac:chgData name="Tomoya Yamanaka" userId="6673583e-2f56-4850-8912-c3dec5e7d6b8" providerId="ADAL" clId="{31754741-1983-49A0-AB0B-0B7740B0084B}" dt="2019-03-22T16:36:52.864" v="6664" actId="478"/>
          <ac:spMkLst>
            <pc:docMk/>
            <pc:sldMk cId="1878194117" sldId="369"/>
            <ac:spMk id="10" creationId="{C3A78CFA-FA65-4CC5-AB7D-4814F5B9F591}"/>
          </ac:spMkLst>
        </pc:spChg>
        <pc:spChg chg="add mod">
          <ac:chgData name="Tomoya Yamanaka" userId="6673583e-2f56-4850-8912-c3dec5e7d6b8" providerId="ADAL" clId="{31754741-1983-49A0-AB0B-0B7740B0084B}" dt="2019-03-23T01:25:09.146" v="7118" actId="20577"/>
          <ac:spMkLst>
            <pc:docMk/>
            <pc:sldMk cId="1878194117" sldId="369"/>
            <ac:spMk id="11" creationId="{9968DBBA-F794-4ED5-AF82-AB5B094D8A6D}"/>
          </ac:spMkLst>
        </pc:spChg>
        <pc:spChg chg="mod">
          <ac:chgData name="Tomoya Yamanaka" userId="6673583e-2f56-4850-8912-c3dec5e7d6b8" providerId="ADAL" clId="{31754741-1983-49A0-AB0B-0B7740B0084B}" dt="2019-03-22T16:36:48.185" v="6663" actId="20577"/>
          <ac:spMkLst>
            <pc:docMk/>
            <pc:sldMk cId="1878194117" sldId="369"/>
            <ac:spMk id="18" creationId="{D52EFC44-EC1C-46A1-88E9-FB5309C6A2C1}"/>
          </ac:spMkLst>
        </pc:spChg>
        <pc:picChg chg="add mod">
          <ac:chgData name="Tomoya Yamanaka" userId="6673583e-2f56-4850-8912-c3dec5e7d6b8" providerId="ADAL" clId="{31754741-1983-49A0-AB0B-0B7740B0084B}" dt="2019-03-23T01:22:53.252" v="6963" actId="1037"/>
          <ac:picMkLst>
            <pc:docMk/>
            <pc:sldMk cId="1878194117" sldId="369"/>
            <ac:picMk id="2" creationId="{AACD38B0-534E-44A7-9827-B39E80735F1A}"/>
          </ac:picMkLst>
        </pc:picChg>
        <pc:picChg chg="add mod modCrop">
          <ac:chgData name="Tomoya Yamanaka" userId="6673583e-2f56-4850-8912-c3dec5e7d6b8" providerId="ADAL" clId="{31754741-1983-49A0-AB0B-0B7740B0084B}" dt="2019-03-23T01:22:56.800" v="6969" actId="1038"/>
          <ac:picMkLst>
            <pc:docMk/>
            <pc:sldMk cId="1878194117" sldId="369"/>
            <ac:picMk id="4" creationId="{CF6D1091-2B46-439C-AC03-4ED8639B697D}"/>
          </ac:picMkLst>
        </pc:picChg>
        <pc:picChg chg="del">
          <ac:chgData name="Tomoya Yamanaka" userId="6673583e-2f56-4850-8912-c3dec5e7d6b8" providerId="ADAL" clId="{31754741-1983-49A0-AB0B-0B7740B0084B}" dt="2019-03-22T16:36:56.949" v="6665" actId="478"/>
          <ac:picMkLst>
            <pc:docMk/>
            <pc:sldMk cId="1878194117" sldId="369"/>
            <ac:picMk id="37" creationId="{761A60D7-9FF8-49BC-BF3C-AFC7EEC7CFD0}"/>
          </ac:picMkLst>
        </pc:picChg>
        <pc:picChg chg="del">
          <ac:chgData name="Tomoya Yamanaka" userId="6673583e-2f56-4850-8912-c3dec5e7d6b8" providerId="ADAL" clId="{31754741-1983-49A0-AB0B-0B7740B0084B}" dt="2019-03-22T16:36:56.949" v="6665" actId="478"/>
          <ac:picMkLst>
            <pc:docMk/>
            <pc:sldMk cId="1878194117" sldId="369"/>
            <ac:picMk id="38" creationId="{DC73F9BE-CCF8-4818-BBB7-6851D00CFB1B}"/>
          </ac:picMkLst>
        </pc:picChg>
      </pc:sldChg>
      <pc:sldChg chg="delSp modSp add">
        <pc:chgData name="Tomoya Yamanaka" userId="6673583e-2f56-4850-8912-c3dec5e7d6b8" providerId="ADAL" clId="{31754741-1983-49A0-AB0B-0B7740B0084B}" dt="2019-03-23T01:21:03.171" v="6949" actId="1076"/>
        <pc:sldMkLst>
          <pc:docMk/>
          <pc:sldMk cId="1699433984" sldId="370"/>
        </pc:sldMkLst>
        <pc:spChg chg="mod">
          <ac:chgData name="Tomoya Yamanaka" userId="6673583e-2f56-4850-8912-c3dec5e7d6b8" providerId="ADAL" clId="{31754741-1983-49A0-AB0B-0B7740B0084B}" dt="2019-03-23T01:21:03.171" v="6949" actId="1076"/>
          <ac:spMkLst>
            <pc:docMk/>
            <pc:sldMk cId="1699433984" sldId="370"/>
            <ac:spMk id="18" creationId="{D52EFC44-EC1C-46A1-88E9-FB5309C6A2C1}"/>
          </ac:spMkLst>
        </pc:spChg>
        <pc:spChg chg="del">
          <ac:chgData name="Tomoya Yamanaka" userId="6673583e-2f56-4850-8912-c3dec5e7d6b8" providerId="ADAL" clId="{31754741-1983-49A0-AB0B-0B7740B0084B}" dt="2019-03-23T01:20:46.602" v="6928" actId="478"/>
          <ac:spMkLst>
            <pc:docMk/>
            <pc:sldMk cId="1699433984" sldId="370"/>
            <ac:spMk id="29" creationId="{4F5A7470-E8A4-4B81-BF1C-C6FE976C718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スライド番号プレースホルダ 8"/>
          <p:cNvSpPr>
            <a:spLocks noGrp="1"/>
          </p:cNvSpPr>
          <p:nvPr>
            <p:ph type="sldNum" sz="quarter" idx="3"/>
          </p:nvPr>
        </p:nvSpPr>
        <p:spPr>
          <a:xfrm>
            <a:off x="3883991" y="9446403"/>
            <a:ext cx="2972392" cy="497684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r">
              <a:defRPr sz="1200"/>
            </a:lvl1pPr>
          </a:lstStyle>
          <a:p>
            <a:fld id="{1B41F20F-3575-490C-975A-EF863D95DAC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42068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2393" cy="497685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3883991" y="0"/>
            <a:ext cx="2972392" cy="497685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r">
              <a:defRPr sz="1200"/>
            </a:lvl1pPr>
          </a:lstStyle>
          <a:p>
            <a:r>
              <a:rPr lang="en-US" altLang="ja-JP" dirty="0"/>
              <a:t>2008/09/20</a:t>
            </a:r>
            <a:endParaRPr lang="ja-JP" altLang="en-US" dirty="0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941388" y="746125"/>
            <a:ext cx="4975225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546" tIns="46273" rIns="92546" bIns="46273" rtlCol="0" anchor="ctr"/>
          <a:lstStyle/>
          <a:p>
            <a:endParaRPr lang="ja-JP" altLang="en-US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85316" y="4724001"/>
            <a:ext cx="5487370" cy="4475960"/>
          </a:xfrm>
          <a:prstGeom prst="rect">
            <a:avLst/>
          </a:prstGeom>
        </p:spPr>
        <p:txBody>
          <a:bodyPr vert="horz" lIns="92546" tIns="46273" rIns="92546" bIns="46273" rtlCol="0">
            <a:normAutofit/>
          </a:bodyPr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0" y="9446403"/>
            <a:ext cx="2972393" cy="497684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3883991" y="9446403"/>
            <a:ext cx="2972392" cy="497684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r">
              <a:defRPr sz="1200"/>
            </a:lvl1pPr>
          </a:lstStyle>
          <a:p>
            <a:fld id="{0D7189C3-70FD-45C8-AA34-3D07BFDF182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4720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3162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9830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3593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79166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9458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4267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62526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63967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9232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0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2818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9648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4383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7617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7272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3084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3604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0305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マスター サブタイトルの書式設定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タイトルと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357158" y="1052513"/>
            <a:ext cx="8329642" cy="507365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8600" cy="5073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052513"/>
            <a:ext cx="4038600" cy="5073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7158" y="274638"/>
            <a:ext cx="8286808" cy="70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ja-JP" altLang="ja-JP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7158" y="1052513"/>
            <a:ext cx="8286808" cy="4948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1979711" y="6165850"/>
            <a:ext cx="6624539" cy="571500"/>
          </a:xfrm>
          <a:prstGeom prst="rect">
            <a:avLst/>
          </a:prstGeom>
          <a:solidFill>
            <a:srgbClr val="F3BB50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kumimoji="0" lang="en-US" altLang="ja-JP" sz="2300" dirty="0" err="1">
                <a:solidFill>
                  <a:schemeClr val="tx2"/>
                </a:solidFill>
                <a:ea typeface="ＭＳ Ｐゴシック" pitchFamily="50" charset="-128"/>
              </a:rPr>
              <a:t>Wankuma</a:t>
            </a:r>
            <a:r>
              <a:rPr kumimoji="0" lang="en-US" altLang="ja-JP" sz="2300" dirty="0">
                <a:solidFill>
                  <a:schemeClr val="tx2"/>
                </a:solidFill>
                <a:ea typeface="ＭＳ Ｐゴシック" pitchFamily="50" charset="-128"/>
              </a:rPr>
              <a:t> Alliance @Manila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8104"/>
            <a:ext cx="8568952" cy="601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165304"/>
            <a:ext cx="1640980" cy="572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Arial" charset="0"/>
          <a:ea typeface="ＭＳ Ｐゴシック" pitchFamily="50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Arial" charset="0"/>
          <a:ea typeface="ＭＳ Ｐゴシック" pitchFamily="50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Arial" charset="0"/>
          <a:ea typeface="ＭＳ Ｐゴシック" pitchFamily="50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Arial" charset="0"/>
          <a:ea typeface="ＭＳ Ｐゴシック" pitchFamily="50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Arial" charset="0"/>
          <a:ea typeface="ＭＳ Ｐゴシック" pitchFamily="50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Arial" charset="0"/>
          <a:ea typeface="ＭＳ Ｐゴシック" pitchFamily="50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Arial" charset="0"/>
          <a:ea typeface="ＭＳ Ｐゴシック" pitchFamily="50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hyperlink" Target="https://en.wikipedia.org/wiki/NEO_(cryptocurrency)" TargetMode="External"/><Relationship Id="rId4" Type="http://schemas.openxmlformats.org/officeDocument/2006/relationships/hyperlink" Target="https://en.wikipedia.org/wiki/Ethereum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2013hs.igem.org/Team:NGSS_AEI_TURKEY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strategywiki.org/wiki/Dr._Chaos/Zone_11" TargetMode="External"/><Relationship Id="rId11" Type="http://schemas.openxmlformats.org/officeDocument/2006/relationships/image" Target="../media/image9.png"/><Relationship Id="rId5" Type="http://schemas.openxmlformats.org/officeDocument/2006/relationships/image" Target="../media/image20.png"/><Relationship Id="rId10" Type="http://schemas.openxmlformats.org/officeDocument/2006/relationships/hyperlink" Target="https://technofaq.org/posts/2015/02/three-cameras-keep-eye-on/" TargetMode="External"/><Relationship Id="rId4" Type="http://schemas.openxmlformats.org/officeDocument/2006/relationships/image" Target="../media/image13.png"/><Relationship Id="rId9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loud_computi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groups/phinug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ankuma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facebook.com/groups/WankumaAlliancePh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ventbrite.com/e/global-azure-bootcamp-2019-tickets-57791213074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ftbank.jp/en/corp/group/sbr/news/press/2016/20160308_01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hyperlink" Target="https://en.wikipedia.org/wiki/Pepper_(robot)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ijim/cloud-robotics-azure-platform-v1-sdk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azure.microsoft.com/en-us/services/cognitive-services/face/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en.wikipedia.org/wiki/Blockchain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タイトル 1"/>
          <p:cNvSpPr>
            <a:spLocks noGrp="1"/>
          </p:cNvSpPr>
          <p:nvPr>
            <p:ph type="title"/>
          </p:nvPr>
        </p:nvSpPr>
        <p:spPr>
          <a:xfrm>
            <a:off x="395536" y="2492896"/>
            <a:ext cx="8286808" cy="706437"/>
          </a:xfrm>
        </p:spPr>
        <p:txBody>
          <a:bodyPr/>
          <a:lstStyle/>
          <a:p>
            <a:r>
              <a:rPr lang="en-US" altLang="ja-JP" sz="4800" dirty="0"/>
              <a:t>AI, Big Data, and Blockchain Usage Examples in Japan</a:t>
            </a:r>
            <a:endParaRPr lang="ja-JP" altLang="en-US" sz="4800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47FE1069-D4D0-44C8-8E80-2BFAB4C20219}"/>
              </a:ext>
            </a:extLst>
          </p:cNvPr>
          <p:cNvSpPr txBox="1">
            <a:spLocks/>
          </p:cNvSpPr>
          <p:nvPr/>
        </p:nvSpPr>
        <p:spPr bwMode="auto">
          <a:xfrm>
            <a:off x="428596" y="4365104"/>
            <a:ext cx="8286808" cy="70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sz="4000" kern="0" dirty="0"/>
              <a:t>Tomoya Yamanaka</a:t>
            </a:r>
            <a:endParaRPr lang="ja-JP" altLang="en-US" kern="0" dirty="0"/>
          </a:p>
        </p:txBody>
      </p:sp>
    </p:spTree>
    <p:extLst>
      <p:ext uri="{BB962C8B-B14F-4D97-AF65-F5344CB8AC3E}">
        <p14:creationId xmlns:p14="http://schemas.microsoft.com/office/powerpoint/2010/main" val="1724283437"/>
      </p:ext>
    </p:extLst>
  </p:cSld>
  <p:clrMapOvr>
    <a:masterClrMapping/>
  </p:clrMapOvr>
  <p:transition>
    <p:wipe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8F198F1-EF22-4A3A-841B-BCB634E6B5C4}"/>
              </a:ext>
            </a:extLst>
          </p:cNvPr>
          <p:cNvSpPr/>
          <p:nvPr/>
        </p:nvSpPr>
        <p:spPr>
          <a:xfrm>
            <a:off x="363102" y="4019357"/>
            <a:ext cx="3761248" cy="2016224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FD05F1D-48B4-4499-B9BB-47AF70564389}"/>
              </a:ext>
            </a:extLst>
          </p:cNvPr>
          <p:cNvSpPr/>
          <p:nvPr/>
        </p:nvSpPr>
        <p:spPr>
          <a:xfrm>
            <a:off x="378704" y="1772816"/>
            <a:ext cx="3761248" cy="201622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769487-5B87-4A86-83E1-424C6629A9E8}"/>
              </a:ext>
            </a:extLst>
          </p:cNvPr>
          <p:cNvSpPr/>
          <p:nvPr/>
        </p:nvSpPr>
        <p:spPr>
          <a:xfrm>
            <a:off x="6228184" y="1772816"/>
            <a:ext cx="2448272" cy="4104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1115616" y="133681"/>
            <a:ext cx="7056784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sz="2800" kern="0" dirty="0"/>
              <a:t>Easy to use Face Recognition Nowadays</a:t>
            </a:r>
            <a:endParaRPr lang="ja-JP" altLang="en-US" sz="28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643700-B1BC-4B1B-A8CA-0D1DCCFE2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248" y="2741589"/>
            <a:ext cx="1266810" cy="1252496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FABBC02-C679-4995-B1F1-A8E0D80D23D0}"/>
              </a:ext>
            </a:extLst>
          </p:cNvPr>
          <p:cNvSpPr txBox="1">
            <a:spLocks/>
          </p:cNvSpPr>
          <p:nvPr/>
        </p:nvSpPr>
        <p:spPr bwMode="auto">
          <a:xfrm>
            <a:off x="6546746" y="3998168"/>
            <a:ext cx="1836204" cy="438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kumimoji="1"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kumimoji="1" sz="10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kumimoji="1" sz="9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kumimoji="1" sz="900">
                <a:solidFill>
                  <a:schemeClr val="tx1"/>
                </a:solidFill>
                <a:latin typeface="+mn-lt"/>
                <a:ea typeface="+mn-ea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kumimoji="1" sz="9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kumimoji="1" sz="9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kumimoji="1" sz="9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kumimoji="1" sz="9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ja-JP" sz="1800" kern="0" dirty="0"/>
              <a:t>Azure Face API</a:t>
            </a:r>
            <a:endParaRPr lang="ja-JP" altLang="en-US" sz="1800" kern="0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C3A78CFA-FA65-4CC5-AB7D-4814F5B9F591}"/>
              </a:ext>
            </a:extLst>
          </p:cNvPr>
          <p:cNvSpPr txBox="1">
            <a:spLocks/>
          </p:cNvSpPr>
          <p:nvPr/>
        </p:nvSpPr>
        <p:spPr bwMode="auto">
          <a:xfrm>
            <a:off x="419747" y="656901"/>
            <a:ext cx="8472733" cy="75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sz="2000" kern="0" dirty="0"/>
              <a:t>For easy to use part request, we used one of AI technology, Face recognition from Microsoft Azure service.</a:t>
            </a:r>
            <a:endParaRPr lang="ja-JP" altLang="en-US" sz="2000" kern="0" dirty="0"/>
          </a:p>
        </p:txBody>
      </p:sp>
      <p:sp>
        <p:nvSpPr>
          <p:cNvPr id="16" name="タイトル 1">
            <a:extLst>
              <a:ext uri="{FF2B5EF4-FFF2-40B4-BE49-F238E27FC236}">
                <a16:creationId xmlns:a16="http://schemas.microsoft.com/office/drawing/2014/main" id="{33A11E16-04E9-4ABE-AC3D-B9469832CDE8}"/>
              </a:ext>
            </a:extLst>
          </p:cNvPr>
          <p:cNvSpPr txBox="1">
            <a:spLocks/>
          </p:cNvSpPr>
          <p:nvPr/>
        </p:nvSpPr>
        <p:spPr bwMode="auto">
          <a:xfrm>
            <a:off x="6444208" y="5166556"/>
            <a:ext cx="2880320" cy="75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sz="1800" kern="0" dirty="0"/>
              <a:t>※free instance</a:t>
            </a:r>
          </a:p>
          <a:p>
            <a:pPr algn="l"/>
            <a:r>
              <a:rPr lang="en-US" altLang="ja-JP" sz="1800" kern="0" dirty="0"/>
              <a:t> 30,000/month free</a:t>
            </a:r>
            <a:endParaRPr lang="ja-JP" altLang="en-US" sz="1800" kern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BF75AB4-828A-460A-8401-3E93B6325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73" y="2204865"/>
            <a:ext cx="864096" cy="10081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F579334-D5D1-4D1B-9132-BEC17C0E97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735" y="4673912"/>
            <a:ext cx="819172" cy="1008113"/>
          </a:xfrm>
          <a:prstGeom prst="rect">
            <a:avLst/>
          </a:prstGeom>
        </p:spPr>
      </p:pic>
      <p:sp>
        <p:nvSpPr>
          <p:cNvPr id="22" name="タイトル 1">
            <a:extLst>
              <a:ext uri="{FF2B5EF4-FFF2-40B4-BE49-F238E27FC236}">
                <a16:creationId xmlns:a16="http://schemas.microsoft.com/office/drawing/2014/main" id="{65793AC7-EBA8-4884-A9BA-C529DB673A10}"/>
              </a:ext>
            </a:extLst>
          </p:cNvPr>
          <p:cNvSpPr txBox="1">
            <a:spLocks/>
          </p:cNvSpPr>
          <p:nvPr/>
        </p:nvSpPr>
        <p:spPr bwMode="auto">
          <a:xfrm>
            <a:off x="467544" y="1772816"/>
            <a:ext cx="3656806" cy="351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sz="2000" kern="0" dirty="0"/>
              <a:t>Step 1.</a:t>
            </a:r>
            <a:endParaRPr lang="ja-JP" altLang="en-US" sz="2000" kern="0" dirty="0"/>
          </a:p>
        </p:txBody>
      </p:sp>
      <p:sp>
        <p:nvSpPr>
          <p:cNvPr id="23" name="タイトル 1">
            <a:extLst>
              <a:ext uri="{FF2B5EF4-FFF2-40B4-BE49-F238E27FC236}">
                <a16:creationId xmlns:a16="http://schemas.microsoft.com/office/drawing/2014/main" id="{EF029F03-F87F-4E4D-AE8D-AF98C253057C}"/>
              </a:ext>
            </a:extLst>
          </p:cNvPr>
          <p:cNvSpPr txBox="1">
            <a:spLocks/>
          </p:cNvSpPr>
          <p:nvPr/>
        </p:nvSpPr>
        <p:spPr bwMode="auto">
          <a:xfrm>
            <a:off x="1812357" y="2277981"/>
            <a:ext cx="2205954" cy="1406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sz="2000" kern="0" dirty="0"/>
              <a:t>Send pictures of person with name to let the face service to learn. </a:t>
            </a:r>
            <a:endParaRPr lang="ja-JP" altLang="en-US" sz="2000" kern="0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F20FAF4D-9AF9-4F53-B829-C3432B1C75A7}"/>
              </a:ext>
            </a:extLst>
          </p:cNvPr>
          <p:cNvSpPr/>
          <p:nvPr/>
        </p:nvSpPr>
        <p:spPr>
          <a:xfrm>
            <a:off x="4211960" y="1988839"/>
            <a:ext cx="1999392" cy="1098211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EE45BFF6-093C-4495-9AF9-190492E38326}"/>
              </a:ext>
            </a:extLst>
          </p:cNvPr>
          <p:cNvSpPr/>
          <p:nvPr/>
        </p:nvSpPr>
        <p:spPr>
          <a:xfrm rot="10800000">
            <a:off x="4156784" y="3087051"/>
            <a:ext cx="1999392" cy="640992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タイトル 1">
            <a:extLst>
              <a:ext uri="{FF2B5EF4-FFF2-40B4-BE49-F238E27FC236}">
                <a16:creationId xmlns:a16="http://schemas.microsoft.com/office/drawing/2014/main" id="{DC72CB38-9297-4409-8F9D-FFAF33ABB038}"/>
              </a:ext>
            </a:extLst>
          </p:cNvPr>
          <p:cNvSpPr txBox="1">
            <a:spLocks/>
          </p:cNvSpPr>
          <p:nvPr/>
        </p:nvSpPr>
        <p:spPr bwMode="auto">
          <a:xfrm>
            <a:off x="4355976" y="2241077"/>
            <a:ext cx="2128357" cy="75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sz="1600" kern="0" dirty="0"/>
              <a:t>Pictures and Person’s Name</a:t>
            </a:r>
            <a:endParaRPr lang="ja-JP" altLang="en-US" sz="1600" kern="0" dirty="0"/>
          </a:p>
        </p:txBody>
      </p:sp>
      <p:sp>
        <p:nvSpPr>
          <p:cNvPr id="27" name="タイトル 1">
            <a:extLst>
              <a:ext uri="{FF2B5EF4-FFF2-40B4-BE49-F238E27FC236}">
                <a16:creationId xmlns:a16="http://schemas.microsoft.com/office/drawing/2014/main" id="{FEDDB165-BCC0-4282-8A91-F7267956FDF5}"/>
              </a:ext>
            </a:extLst>
          </p:cNvPr>
          <p:cNvSpPr txBox="1">
            <a:spLocks/>
          </p:cNvSpPr>
          <p:nvPr/>
        </p:nvSpPr>
        <p:spPr bwMode="auto">
          <a:xfrm>
            <a:off x="4418389" y="3212976"/>
            <a:ext cx="945699" cy="398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sz="1600" kern="0" dirty="0"/>
              <a:t>OK</a:t>
            </a:r>
            <a:endParaRPr lang="ja-JP" altLang="en-US" sz="1600" kern="0" dirty="0"/>
          </a:p>
        </p:txBody>
      </p:sp>
      <p:sp>
        <p:nvSpPr>
          <p:cNvPr id="29" name="タイトル 1">
            <a:extLst>
              <a:ext uri="{FF2B5EF4-FFF2-40B4-BE49-F238E27FC236}">
                <a16:creationId xmlns:a16="http://schemas.microsoft.com/office/drawing/2014/main" id="{5D943783-E4CE-4EC2-B889-99AB75422526}"/>
              </a:ext>
            </a:extLst>
          </p:cNvPr>
          <p:cNvSpPr txBox="1">
            <a:spLocks/>
          </p:cNvSpPr>
          <p:nvPr/>
        </p:nvSpPr>
        <p:spPr bwMode="auto">
          <a:xfrm>
            <a:off x="395536" y="4085668"/>
            <a:ext cx="3967806" cy="351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sz="2000" kern="0" dirty="0"/>
              <a:t>Step 2.</a:t>
            </a:r>
            <a:endParaRPr lang="ja-JP" altLang="en-US" sz="2000" kern="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67301AF-952A-4527-85B6-1279EBE67E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66" y="2351044"/>
            <a:ext cx="937733" cy="11054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0AA300-021F-4A48-B0A3-B4043B7479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679" y="2499840"/>
            <a:ext cx="880649" cy="1008112"/>
          </a:xfrm>
          <a:prstGeom prst="rect">
            <a:avLst/>
          </a:prstGeom>
        </p:spPr>
      </p:pic>
      <p:sp>
        <p:nvSpPr>
          <p:cNvPr id="31" name="タイトル 1">
            <a:extLst>
              <a:ext uri="{FF2B5EF4-FFF2-40B4-BE49-F238E27FC236}">
                <a16:creationId xmlns:a16="http://schemas.microsoft.com/office/drawing/2014/main" id="{8EC44987-9584-4BB5-9B44-537569A25506}"/>
              </a:ext>
            </a:extLst>
          </p:cNvPr>
          <p:cNvSpPr txBox="1">
            <a:spLocks/>
          </p:cNvSpPr>
          <p:nvPr/>
        </p:nvSpPr>
        <p:spPr bwMode="auto">
          <a:xfrm>
            <a:off x="1717552" y="4534534"/>
            <a:ext cx="2205954" cy="1147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sz="2000" kern="0" dirty="0"/>
              <a:t>Send one picture to detect who s/he is.</a:t>
            </a:r>
            <a:endParaRPr lang="ja-JP" altLang="en-US" sz="2000" kern="0" dirty="0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750987-6B02-4188-BC1A-DCFD4F68A237}"/>
              </a:ext>
            </a:extLst>
          </p:cNvPr>
          <p:cNvSpPr/>
          <p:nvPr/>
        </p:nvSpPr>
        <p:spPr>
          <a:xfrm>
            <a:off x="4228792" y="4138067"/>
            <a:ext cx="1999392" cy="75587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645A2A41-A8E9-4A43-9C07-09A0E3C2F5A8}"/>
              </a:ext>
            </a:extLst>
          </p:cNvPr>
          <p:cNvSpPr/>
          <p:nvPr/>
        </p:nvSpPr>
        <p:spPr>
          <a:xfrm rot="10800000">
            <a:off x="4156782" y="4869160"/>
            <a:ext cx="1966960" cy="89078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タイトル 1">
            <a:extLst>
              <a:ext uri="{FF2B5EF4-FFF2-40B4-BE49-F238E27FC236}">
                <a16:creationId xmlns:a16="http://schemas.microsoft.com/office/drawing/2014/main" id="{E65DE2D7-F9BB-4135-9812-EC3EF490F32F}"/>
              </a:ext>
            </a:extLst>
          </p:cNvPr>
          <p:cNvSpPr txBox="1">
            <a:spLocks/>
          </p:cNvSpPr>
          <p:nvPr/>
        </p:nvSpPr>
        <p:spPr bwMode="auto">
          <a:xfrm>
            <a:off x="4435221" y="5118647"/>
            <a:ext cx="2016225" cy="398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sz="1600" kern="0" dirty="0"/>
              <a:t>He is xxx</a:t>
            </a:r>
            <a:endParaRPr lang="ja-JP" altLang="en-US" sz="1600" kern="0" dirty="0"/>
          </a:p>
        </p:txBody>
      </p:sp>
      <p:sp>
        <p:nvSpPr>
          <p:cNvPr id="35" name="タイトル 1">
            <a:extLst>
              <a:ext uri="{FF2B5EF4-FFF2-40B4-BE49-F238E27FC236}">
                <a16:creationId xmlns:a16="http://schemas.microsoft.com/office/drawing/2014/main" id="{57C8D439-0D7B-4695-97E7-80C1B89F9994}"/>
              </a:ext>
            </a:extLst>
          </p:cNvPr>
          <p:cNvSpPr txBox="1">
            <a:spLocks/>
          </p:cNvSpPr>
          <p:nvPr/>
        </p:nvSpPr>
        <p:spPr bwMode="auto">
          <a:xfrm>
            <a:off x="4308583" y="4348312"/>
            <a:ext cx="1703156" cy="430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sz="1600" kern="0" dirty="0"/>
              <a:t>One picture</a:t>
            </a:r>
            <a:endParaRPr lang="ja-JP" altLang="en-US" sz="1600" kern="0" dirty="0"/>
          </a:p>
        </p:txBody>
      </p:sp>
    </p:spTree>
    <p:extLst>
      <p:ext uri="{BB962C8B-B14F-4D97-AF65-F5344CB8AC3E}">
        <p14:creationId xmlns:p14="http://schemas.microsoft.com/office/powerpoint/2010/main" val="1773511557"/>
      </p:ext>
    </p:extLst>
  </p:cSld>
  <p:clrMapOvr>
    <a:masterClrMapping/>
  </p:clrMapOvr>
  <p:transition>
    <p:wipe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1115616" y="133681"/>
            <a:ext cx="7056784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sz="2800" kern="0" dirty="0"/>
              <a:t>Blockchain for tamper-proof</a:t>
            </a:r>
            <a:endParaRPr lang="ja-JP" altLang="en-US" sz="2800" kern="0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C3A78CFA-FA65-4CC5-AB7D-4814F5B9F591}"/>
              </a:ext>
            </a:extLst>
          </p:cNvPr>
          <p:cNvSpPr txBox="1">
            <a:spLocks/>
          </p:cNvSpPr>
          <p:nvPr/>
        </p:nvSpPr>
        <p:spPr bwMode="auto">
          <a:xfrm>
            <a:off x="419747" y="656901"/>
            <a:ext cx="8472733" cy="75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sz="2000" kern="0" dirty="0"/>
              <a:t>Blockchain is created to handle crypto-currency Bitcoin. Bitcoin network is, so far, never tampered and crashed by any crackers’ attacks even with its rising popularity.</a:t>
            </a:r>
          </a:p>
          <a:p>
            <a:pPr algn="l"/>
            <a:endParaRPr lang="en-US" altLang="ja-JP" sz="2000" kern="0" dirty="0"/>
          </a:p>
          <a:p>
            <a:pPr algn="l"/>
            <a:r>
              <a:rPr lang="en-US" altLang="ja-JP" sz="2000" kern="0" dirty="0"/>
              <a:t>Some people realized the possibility of Blockchain technology for other fields, such as item traceability, record transparency, and so on. </a:t>
            </a:r>
          </a:p>
          <a:p>
            <a:pPr algn="l"/>
            <a:endParaRPr lang="en-US" altLang="ja-JP" sz="2000" kern="0" dirty="0"/>
          </a:p>
          <a:p>
            <a:pPr algn="l"/>
            <a:r>
              <a:rPr lang="en-US" altLang="ja-JP" sz="2000" kern="0" dirty="0"/>
              <a:t>Because Bitcoin is too much optimized for money transactions, there are other more programable Blockchain platforms like Ethereum, NEO, etc. </a:t>
            </a:r>
          </a:p>
          <a:p>
            <a:pPr algn="l"/>
            <a:endParaRPr lang="en-US" altLang="ja-JP" sz="2000" kern="0" dirty="0"/>
          </a:p>
          <a:p>
            <a:pPr algn="l"/>
            <a:r>
              <a:rPr lang="en-US" altLang="ja-JP" sz="2000" kern="0" dirty="0"/>
              <a:t>We used Ethereum and NEO for room enter/leave tracking system.</a:t>
            </a:r>
          </a:p>
        </p:txBody>
      </p:sp>
      <p:pic>
        <p:nvPicPr>
          <p:cNvPr id="37" name="Picture 4" descr="ãneo blockchainãã®ç»åæ¤ç´¢çµæ">
            <a:extLst>
              <a:ext uri="{FF2B5EF4-FFF2-40B4-BE49-F238E27FC236}">
                <a16:creationId xmlns:a16="http://schemas.microsoft.com/office/drawing/2014/main" id="{761A60D7-9FF8-49BC-BF3C-AFC7EEC7C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2" t="10975" r="6734" b="6516"/>
          <a:stretch/>
        </p:blipFill>
        <p:spPr bwMode="auto">
          <a:xfrm>
            <a:off x="5292080" y="4212050"/>
            <a:ext cx="3052086" cy="149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C73F9BE-CCF8-4818-BBB7-6851D00CF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7" y="4236062"/>
            <a:ext cx="3460905" cy="149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22864"/>
      </p:ext>
    </p:extLst>
  </p:cSld>
  <p:clrMapOvr>
    <a:masterClrMapping/>
  </p:clrMapOvr>
  <p:transition>
    <p:wipe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1115616" y="133681"/>
            <a:ext cx="7056784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sz="2800" kern="0" dirty="0"/>
              <a:t>Ethereum vs NEO</a:t>
            </a:r>
            <a:endParaRPr lang="ja-JP" altLang="en-US" sz="2800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CD38B0-534E-44A7-9827-B39E80735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834326"/>
            <a:ext cx="2781300" cy="47053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079F07-1168-4F17-A82C-A4B3F3716EBC}"/>
              </a:ext>
            </a:extLst>
          </p:cNvPr>
          <p:cNvSpPr/>
          <p:nvPr/>
        </p:nvSpPr>
        <p:spPr>
          <a:xfrm>
            <a:off x="2224503" y="5539676"/>
            <a:ext cx="53527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hlinkClick r:id="rId4"/>
              </a:rPr>
              <a:t>https://en.wikipedia.org/wiki/Ethereum</a:t>
            </a:r>
            <a:endParaRPr lang="en-US" altLang="ja-JP" dirty="0"/>
          </a:p>
          <a:p>
            <a:r>
              <a:rPr lang="en-US" altLang="ja-JP" dirty="0">
                <a:hlinkClick r:id="rId5"/>
              </a:rPr>
              <a:t>https://en.wikipedia.org/wiki/NEO_(cryptocurrency)</a:t>
            </a:r>
            <a:endParaRPr lang="en-US" altLang="ja-JP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6D1091-2B46-439C-AC03-4ED8639B69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6958"/>
          <a:stretch/>
        </p:blipFill>
        <p:spPr>
          <a:xfrm>
            <a:off x="5980881" y="687859"/>
            <a:ext cx="2695575" cy="4793530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62E3ADA7-3B50-4BB0-AB2B-140A68462C0E}"/>
              </a:ext>
            </a:extLst>
          </p:cNvPr>
          <p:cNvSpPr/>
          <p:nvPr/>
        </p:nvSpPr>
        <p:spPr>
          <a:xfrm>
            <a:off x="3275856" y="980728"/>
            <a:ext cx="2583839" cy="948158"/>
          </a:xfrm>
          <a:prstGeom prst="wedgeRoundRectCallout">
            <a:avLst>
              <a:gd name="adj1" fmla="val -67652"/>
              <a:gd name="adj2" fmla="val 229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Ethereum:</a:t>
            </a:r>
          </a:p>
          <a:p>
            <a:r>
              <a:rPr kumimoji="1" lang="en-US" altLang="ja-JP" dirty="0">
                <a:solidFill>
                  <a:schemeClr val="tx1"/>
                </a:solidFill>
              </a:rPr>
              <a:t>No.1 famous Blockchain platform!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9968DBBA-F794-4ED5-AF82-AB5B094D8A6D}"/>
              </a:ext>
            </a:extLst>
          </p:cNvPr>
          <p:cNvSpPr/>
          <p:nvPr/>
        </p:nvSpPr>
        <p:spPr>
          <a:xfrm>
            <a:off x="3298806" y="2420888"/>
            <a:ext cx="2583839" cy="1224136"/>
          </a:xfrm>
          <a:prstGeom prst="wedgeRoundRectCallout">
            <a:avLst>
              <a:gd name="adj1" fmla="val 70658"/>
              <a:gd name="adj2" fmla="val -850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NEO:</a:t>
            </a:r>
          </a:p>
          <a:p>
            <a:r>
              <a:rPr kumimoji="1" lang="en-US" altLang="ja-JP" dirty="0">
                <a:solidFill>
                  <a:schemeClr val="tx1"/>
                </a:solidFill>
              </a:rPr>
              <a:t>Good much for Microsoft programming tools.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194117"/>
      </p:ext>
    </p:extLst>
  </p:cSld>
  <p:clrMapOvr>
    <a:masterClrMapping/>
  </p:clrMapOvr>
  <p:transition>
    <p:wipe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rrow: Right 23">
            <a:extLst>
              <a:ext uri="{FF2B5EF4-FFF2-40B4-BE49-F238E27FC236}">
                <a16:creationId xmlns:a16="http://schemas.microsoft.com/office/drawing/2014/main" id="{AE03EAA3-D549-46D9-979F-17AC3629FAF4}"/>
              </a:ext>
            </a:extLst>
          </p:cNvPr>
          <p:cNvSpPr/>
          <p:nvPr/>
        </p:nvSpPr>
        <p:spPr>
          <a:xfrm>
            <a:off x="1098421" y="2222344"/>
            <a:ext cx="1010638" cy="640992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1115616" y="133681"/>
            <a:ext cx="7056784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sz="2800" kern="0"/>
              <a:t>System verview</a:t>
            </a:r>
            <a:endParaRPr lang="ja-JP" altLang="en-US" sz="2800" kern="0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C3A78CFA-FA65-4CC5-AB7D-4814F5B9F591}"/>
              </a:ext>
            </a:extLst>
          </p:cNvPr>
          <p:cNvSpPr txBox="1">
            <a:spLocks/>
          </p:cNvSpPr>
          <p:nvPr/>
        </p:nvSpPr>
        <p:spPr bwMode="auto">
          <a:xfrm>
            <a:off x="393697" y="758042"/>
            <a:ext cx="8354767" cy="75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sz="2000" kern="0" dirty="0"/>
              <a:t>Our system overview is like following. After the system was made, it was polished and sold to one client.</a:t>
            </a:r>
          </a:p>
        </p:txBody>
      </p:sp>
      <p:pic>
        <p:nvPicPr>
          <p:cNvPr id="37" name="Picture 4" descr="ãneo blockchainãã®ç»åæ¤ç´¢çµæ">
            <a:extLst>
              <a:ext uri="{FF2B5EF4-FFF2-40B4-BE49-F238E27FC236}">
                <a16:creationId xmlns:a16="http://schemas.microsoft.com/office/drawing/2014/main" id="{761A60D7-9FF8-49BC-BF3C-AFC7EEC7C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2" t="10975" r="6734" b="6516"/>
          <a:stretch/>
        </p:blipFill>
        <p:spPr bwMode="auto">
          <a:xfrm>
            <a:off x="7330964" y="2485398"/>
            <a:ext cx="1540883" cy="75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C73F9BE-CCF8-4818-BBB7-6851D00CF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763" y="1724953"/>
            <a:ext cx="1557717" cy="6738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57D3D6-82D1-4BF8-84F8-F91FF7CE1F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21648" r="67655" b="21646"/>
          <a:stretch/>
        </p:blipFill>
        <p:spPr>
          <a:xfrm flipH="1">
            <a:off x="2188734" y="1462720"/>
            <a:ext cx="1944216" cy="21602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3097C1-CFA7-49BC-BF95-93CE76FFE4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99344" y="2360336"/>
            <a:ext cx="598549" cy="8802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C34445-0E5F-48EE-B486-56CA916AFAD0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829112" y="2290515"/>
            <a:ext cx="1511750" cy="755875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E8002271-EEF1-456A-BD32-5C0AA9A6C2FB}"/>
              </a:ext>
            </a:extLst>
          </p:cNvPr>
          <p:cNvSpPr/>
          <p:nvPr/>
        </p:nvSpPr>
        <p:spPr>
          <a:xfrm rot="10800000">
            <a:off x="1034080" y="2876928"/>
            <a:ext cx="1010638" cy="640992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タイトル 1">
            <a:extLst>
              <a:ext uri="{FF2B5EF4-FFF2-40B4-BE49-F238E27FC236}">
                <a16:creationId xmlns:a16="http://schemas.microsoft.com/office/drawing/2014/main" id="{FF0145FC-87DC-4E8E-BACE-D406A0823346}"/>
              </a:ext>
            </a:extLst>
          </p:cNvPr>
          <p:cNvSpPr txBox="1">
            <a:spLocks/>
          </p:cNvSpPr>
          <p:nvPr/>
        </p:nvSpPr>
        <p:spPr bwMode="auto">
          <a:xfrm>
            <a:off x="1180623" y="2360336"/>
            <a:ext cx="792088" cy="398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sz="1600" kern="0" dirty="0"/>
              <a:t>Enter</a:t>
            </a:r>
            <a:endParaRPr lang="ja-JP" altLang="en-US" sz="1600" kern="0" dirty="0"/>
          </a:p>
        </p:txBody>
      </p:sp>
      <p:sp>
        <p:nvSpPr>
          <p:cNvPr id="25" name="タイトル 1">
            <a:extLst>
              <a:ext uri="{FF2B5EF4-FFF2-40B4-BE49-F238E27FC236}">
                <a16:creationId xmlns:a16="http://schemas.microsoft.com/office/drawing/2014/main" id="{BC28266A-F89F-4C86-ABC1-D4D230601992}"/>
              </a:ext>
            </a:extLst>
          </p:cNvPr>
          <p:cNvSpPr txBox="1">
            <a:spLocks/>
          </p:cNvSpPr>
          <p:nvPr/>
        </p:nvSpPr>
        <p:spPr bwMode="auto">
          <a:xfrm>
            <a:off x="1180623" y="3046390"/>
            <a:ext cx="792088" cy="398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sz="1600" kern="0" dirty="0"/>
              <a:t>Leave</a:t>
            </a:r>
            <a:endParaRPr lang="ja-JP" altLang="en-US" sz="1600" kern="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441835F-376A-4675-997B-883DC28C90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9502" y="1916592"/>
            <a:ext cx="1266810" cy="1252496"/>
          </a:xfrm>
          <a:prstGeom prst="rect">
            <a:avLst/>
          </a:prstGeom>
        </p:spPr>
      </p:pic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8F6BCC34-C143-41C4-B588-343C1645F9B4}"/>
              </a:ext>
            </a:extLst>
          </p:cNvPr>
          <p:cNvSpPr txBox="1">
            <a:spLocks/>
          </p:cNvSpPr>
          <p:nvPr/>
        </p:nvSpPr>
        <p:spPr bwMode="auto">
          <a:xfrm>
            <a:off x="4572000" y="3173171"/>
            <a:ext cx="1836204" cy="438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kumimoji="1"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kumimoji="1" sz="10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kumimoji="1" sz="9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kumimoji="1" sz="900">
                <a:solidFill>
                  <a:schemeClr val="tx1"/>
                </a:solidFill>
                <a:latin typeface="+mn-lt"/>
                <a:ea typeface="+mn-ea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kumimoji="1" sz="9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kumimoji="1" sz="9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kumimoji="1" sz="9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kumimoji="1" sz="9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ja-JP" sz="1800" kern="0" dirty="0"/>
              <a:t>Azure Face API</a:t>
            </a:r>
            <a:endParaRPr lang="ja-JP" altLang="en-US" sz="1800" kern="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C9D8FDE-49E0-4955-9AC1-105B67ABCDBB}"/>
              </a:ext>
            </a:extLst>
          </p:cNvPr>
          <p:cNvCxnSpPr>
            <a:cxnSpLocks/>
          </p:cNvCxnSpPr>
          <p:nvPr/>
        </p:nvCxnSpPr>
        <p:spPr>
          <a:xfrm flipV="1">
            <a:off x="2712860" y="2542840"/>
            <a:ext cx="2204162" cy="106246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7B3F05F-FAFA-4B55-B2D9-5710C61FB6D4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6012160" y="2061889"/>
            <a:ext cx="1322603" cy="336936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9126E06-E47A-4B81-BE19-8856C85976A3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6000380" y="2628428"/>
            <a:ext cx="1330584" cy="234908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peech Bubble: Rectangle with Corners Rounded 35">
            <a:extLst>
              <a:ext uri="{FF2B5EF4-FFF2-40B4-BE49-F238E27FC236}">
                <a16:creationId xmlns:a16="http://schemas.microsoft.com/office/drawing/2014/main" id="{0D14ED2D-1029-40C3-A664-5124E7E4F178}"/>
              </a:ext>
            </a:extLst>
          </p:cNvPr>
          <p:cNvSpPr/>
          <p:nvPr/>
        </p:nvSpPr>
        <p:spPr>
          <a:xfrm>
            <a:off x="280940" y="3943456"/>
            <a:ext cx="3096344" cy="948158"/>
          </a:xfrm>
          <a:prstGeom prst="wedgeRoundRectCallout">
            <a:avLst>
              <a:gd name="adj1" fmla="val 19035"/>
              <a:gd name="adj2" fmla="val -1504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Step.1</a:t>
            </a:r>
          </a:p>
          <a:p>
            <a:r>
              <a:rPr lang="en-US" altLang="ja-JP" dirty="0">
                <a:solidFill>
                  <a:schemeClr val="tx1"/>
                </a:solidFill>
              </a:rPr>
              <a:t>Taking</a:t>
            </a:r>
            <a:r>
              <a:rPr kumimoji="1" lang="en-US" altLang="ja-JP" dirty="0">
                <a:solidFill>
                  <a:schemeClr val="tx1"/>
                </a:solidFill>
              </a:rPr>
              <a:t> a picture of person who enters/leaves the room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4818535F-C9DA-466E-B2A7-C8709821F4E5}"/>
              </a:ext>
            </a:extLst>
          </p:cNvPr>
          <p:cNvSpPr/>
          <p:nvPr/>
        </p:nvSpPr>
        <p:spPr>
          <a:xfrm>
            <a:off x="3635896" y="3908949"/>
            <a:ext cx="3096344" cy="948158"/>
          </a:xfrm>
          <a:prstGeom prst="wedgeRoundRectCallout">
            <a:avLst>
              <a:gd name="adj1" fmla="val 13375"/>
              <a:gd name="adj2" fmla="val -942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Step.2</a:t>
            </a:r>
          </a:p>
          <a:p>
            <a:r>
              <a:rPr kumimoji="1" lang="en-US" altLang="ja-JP" dirty="0">
                <a:solidFill>
                  <a:schemeClr val="tx1"/>
                </a:solidFill>
              </a:rPr>
              <a:t>Sending the picture to Face service 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0" name="Speech Bubble: Rectangle with Corners Rounded 39">
            <a:extLst>
              <a:ext uri="{FF2B5EF4-FFF2-40B4-BE49-F238E27FC236}">
                <a16:creationId xmlns:a16="http://schemas.microsoft.com/office/drawing/2014/main" id="{FCF25456-FC15-484B-95A7-3889DFD07AD1}"/>
              </a:ext>
            </a:extLst>
          </p:cNvPr>
          <p:cNvSpPr/>
          <p:nvPr/>
        </p:nvSpPr>
        <p:spPr>
          <a:xfrm>
            <a:off x="4571080" y="5142976"/>
            <a:ext cx="4464496" cy="1094336"/>
          </a:xfrm>
          <a:prstGeom prst="wedgeRoundRectCallout">
            <a:avLst>
              <a:gd name="adj1" fmla="val 19533"/>
              <a:gd name="adj2" fmla="val -23066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Step.3</a:t>
            </a:r>
          </a:p>
          <a:p>
            <a:r>
              <a:rPr lang="en-US" altLang="ja-JP" dirty="0">
                <a:solidFill>
                  <a:schemeClr val="tx1"/>
                </a:solidFill>
              </a:rPr>
              <a:t>The result of Face service with time information is sent to Ethereum &amp; NEO blockchains in parallel.</a:t>
            </a:r>
          </a:p>
        </p:txBody>
      </p:sp>
    </p:spTree>
    <p:extLst>
      <p:ext uri="{BB962C8B-B14F-4D97-AF65-F5344CB8AC3E}">
        <p14:creationId xmlns:p14="http://schemas.microsoft.com/office/powerpoint/2010/main" val="1574936440"/>
      </p:ext>
    </p:extLst>
  </p:cSld>
  <p:clrMapOvr>
    <a:masterClrMapping/>
  </p:clrMapOvr>
  <p:transition>
    <p:wipe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タイトル 1">
            <a:extLst>
              <a:ext uri="{FF2B5EF4-FFF2-40B4-BE49-F238E27FC236}">
                <a16:creationId xmlns:a16="http://schemas.microsoft.com/office/drawing/2014/main" id="{4F5A7470-E8A4-4B81-BF1C-C6FE976C7188}"/>
              </a:ext>
            </a:extLst>
          </p:cNvPr>
          <p:cNvSpPr txBox="1">
            <a:spLocks/>
          </p:cNvSpPr>
          <p:nvPr/>
        </p:nvSpPr>
        <p:spPr bwMode="auto">
          <a:xfrm>
            <a:off x="467544" y="776247"/>
            <a:ext cx="8280920" cy="4236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sz="2800" kern="0" dirty="0"/>
              <a:t>As I reported, the technologies are already in use in Japanese companies and I’m still getting talks for future projects.</a:t>
            </a:r>
          </a:p>
          <a:p>
            <a:pPr algn="l"/>
            <a:endParaRPr lang="en-US" altLang="ja-JP" sz="2800" kern="0" dirty="0"/>
          </a:p>
          <a:p>
            <a:pPr algn="l"/>
            <a:r>
              <a:rPr lang="en-US" altLang="ja-JP" sz="2800" kern="0" dirty="0"/>
              <a:t>Having new technology experiences makes good new business chances.</a:t>
            </a:r>
          </a:p>
          <a:p>
            <a:pPr algn="l"/>
            <a:endParaRPr lang="en-US" altLang="ja-JP" sz="2800" kern="0" dirty="0"/>
          </a:p>
          <a:p>
            <a:pPr algn="l"/>
            <a:r>
              <a:rPr lang="en-US" altLang="ja-JP" sz="2800" kern="0" dirty="0"/>
              <a:t>Let’s start to study with like today’s event!!</a:t>
            </a:r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2375756" y="133681"/>
            <a:ext cx="4392488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sz="2800" kern="0" dirty="0"/>
              <a:t>Conclusion</a:t>
            </a:r>
            <a:endParaRPr lang="ja-JP" alt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2038196251"/>
      </p:ext>
    </p:extLst>
  </p:cSld>
  <p:clrMapOvr>
    <a:masterClrMapping/>
  </p:clrMapOvr>
  <p:transition>
    <p:wipe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2267744" y="2276872"/>
            <a:ext cx="4392488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sz="16600" kern="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699433984"/>
      </p:ext>
    </p:extLst>
  </p:cSld>
  <p:clrMapOvr>
    <a:masterClrMapping/>
  </p:clrMapOvr>
  <p:transition>
    <p:wipe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467544" y="133681"/>
            <a:ext cx="8208912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sz="2800" kern="0" dirty="0"/>
              <a:t>Additional Info: Japanese Company Loves Cloud</a:t>
            </a:r>
            <a:endParaRPr lang="ja-JP" altLang="en-US" sz="2800" kern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C5047A-BFAC-4325-A2E5-C023A49322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1720" y="5733256"/>
            <a:ext cx="5256584" cy="432048"/>
          </a:xfrm>
        </p:spPr>
        <p:txBody>
          <a:bodyPr/>
          <a:lstStyle/>
          <a:p>
            <a:r>
              <a:rPr lang="en-US" altLang="ja-JP" sz="1800" dirty="0">
                <a:hlinkClick r:id="rId3"/>
              </a:rPr>
              <a:t>https://en.wikipedia.org/wiki/Cloud_computing</a:t>
            </a:r>
            <a:endParaRPr lang="en-US" altLang="ja-JP" sz="1800" dirty="0"/>
          </a:p>
          <a:p>
            <a:endParaRPr kumimoji="1" lang="ja-JP" altLang="en-US" sz="1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9A7AAC-CBE2-495B-8C1A-CE5A0A1467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626480"/>
            <a:ext cx="4536504" cy="4106776"/>
          </a:xfrm>
          <a:prstGeom prst="rect">
            <a:avLst/>
          </a:prstGeom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15A0D3AF-AE2E-49EE-B2FD-C6ECA85FB13C}"/>
              </a:ext>
            </a:extLst>
          </p:cNvPr>
          <p:cNvSpPr txBox="1">
            <a:spLocks/>
          </p:cNvSpPr>
          <p:nvPr/>
        </p:nvSpPr>
        <p:spPr bwMode="auto">
          <a:xfrm>
            <a:off x="357158" y="620688"/>
            <a:ext cx="8967370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kern="0" dirty="0"/>
              <a:t>With the nice network speed and desire to disaster recovery, cloud system is so loved in Japan, even with Japanese conservative tendency. It’s almost, No Cloud, No Business!</a:t>
            </a:r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3E13A02A-7D59-4575-B09E-76960BC75AF2}"/>
              </a:ext>
            </a:extLst>
          </p:cNvPr>
          <p:cNvSpPr txBox="1">
            <a:spLocks/>
          </p:cNvSpPr>
          <p:nvPr/>
        </p:nvSpPr>
        <p:spPr bwMode="auto">
          <a:xfrm>
            <a:off x="5114434" y="1842504"/>
            <a:ext cx="4066078" cy="4106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b="1" kern="0" dirty="0"/>
              <a:t>Pros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ja-JP" kern="0" dirty="0"/>
              <a:t>Data can be duplicated in many safe data centers.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ja-JP" kern="0" dirty="0"/>
              <a:t>More flexible to start new services.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ja-JP" kern="0" dirty="0"/>
              <a:t>Almost unlimited resources, compared to local machines</a:t>
            </a:r>
            <a:endParaRPr lang="en-US" altLang="ja-JP" b="1" kern="0" dirty="0"/>
          </a:p>
          <a:p>
            <a:pPr algn="l"/>
            <a:r>
              <a:rPr lang="en-US" altLang="ja-JP" b="1" kern="0" dirty="0"/>
              <a:t>Cons</a:t>
            </a:r>
            <a:endParaRPr lang="en-US" altLang="ja-JP" kern="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ja-JP" kern="0" dirty="0"/>
              <a:t>Data can be controlled by others like GAFA</a:t>
            </a:r>
          </a:p>
        </p:txBody>
      </p:sp>
    </p:spTree>
    <p:extLst>
      <p:ext uri="{BB962C8B-B14F-4D97-AF65-F5344CB8AC3E}">
        <p14:creationId xmlns:p14="http://schemas.microsoft.com/office/powerpoint/2010/main" val="2597070652"/>
      </p:ext>
    </p:extLst>
  </p:cSld>
  <p:clrMapOvr>
    <a:masterClrMapping/>
  </p:clrMapOvr>
  <p:transition>
    <p:wipe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2555776" y="133681"/>
            <a:ext cx="4032448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About </a:t>
            </a:r>
            <a:r>
              <a:rPr lang="en-US" altLang="ja-JP" kern="0" dirty="0" err="1"/>
              <a:t>Wankuma</a:t>
            </a:r>
            <a:endParaRPr lang="ja-JP" altLang="en-US" kern="0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17734F81-16DB-451C-947C-DEED75B0E026}"/>
              </a:ext>
            </a:extLst>
          </p:cNvPr>
          <p:cNvSpPr txBox="1">
            <a:spLocks/>
          </p:cNvSpPr>
          <p:nvPr/>
        </p:nvSpPr>
        <p:spPr bwMode="auto">
          <a:xfrm>
            <a:off x="431540" y="3541074"/>
            <a:ext cx="8280920" cy="2120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dirty="0"/>
              <a:t>Wan-</a:t>
            </a:r>
            <a:r>
              <a:rPr lang="ja-JP" altLang="en-US" dirty="0"/>
              <a:t>わん</a:t>
            </a:r>
            <a:r>
              <a:rPr lang="en-US" altLang="ja-JP" dirty="0"/>
              <a:t>- is “bowwow” by dog in Japanese.</a:t>
            </a:r>
          </a:p>
          <a:p>
            <a:pPr algn="l"/>
            <a:r>
              <a:rPr lang="en-US" altLang="ja-JP" dirty="0"/>
              <a:t>Kuma-</a:t>
            </a:r>
            <a:r>
              <a:rPr lang="ja-JP" altLang="en-US" dirty="0"/>
              <a:t>くま</a:t>
            </a:r>
            <a:r>
              <a:rPr lang="en-US" altLang="ja-JP" dirty="0"/>
              <a:t>- is “bear” in Japanese.</a:t>
            </a:r>
          </a:p>
          <a:p>
            <a:pPr algn="l"/>
            <a:endParaRPr lang="en-US" altLang="ja-JP" dirty="0"/>
          </a:p>
          <a:p>
            <a:pPr algn="l"/>
            <a:r>
              <a:rPr lang="en-US" altLang="ja-JP" dirty="0"/>
              <a:t>The 2 founder of </a:t>
            </a:r>
            <a:r>
              <a:rPr lang="en-US" altLang="ja-JP" dirty="0" err="1"/>
              <a:t>Wankuma</a:t>
            </a:r>
            <a:r>
              <a:rPr lang="en-US" altLang="ja-JP" dirty="0"/>
              <a:t> Alliance named it with almost joking, but the activity became quite long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D0E73F74-8024-47AA-AEA8-497BF790C5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31"/>
          <a:stretch/>
        </p:blipFill>
        <p:spPr bwMode="auto">
          <a:xfrm>
            <a:off x="3059832" y="1340768"/>
            <a:ext cx="2736304" cy="1976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3473841"/>
      </p:ext>
    </p:extLst>
  </p:cSld>
  <p:clrMapOvr>
    <a:masterClrMapping/>
  </p:clrMapOvr>
  <p:transition>
    <p:wipe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1979712" y="116632"/>
            <a:ext cx="5184576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The founder of </a:t>
            </a:r>
            <a:r>
              <a:rPr lang="en-US" altLang="ja-JP" kern="0" dirty="0" err="1"/>
              <a:t>Wankuma</a:t>
            </a:r>
            <a:r>
              <a:rPr lang="en-US" altLang="ja-JP" kern="0" dirty="0"/>
              <a:t> Alliance</a:t>
            </a:r>
            <a:endParaRPr lang="ja-JP" altLang="en-US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2A536C-4A5F-4C16-958F-D3C31A876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56" y="602212"/>
            <a:ext cx="8136904" cy="4725533"/>
          </a:xfrm>
          <a:prstGeom prst="rect">
            <a:avLst/>
          </a:prstGeom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313F633B-EA9E-4B5A-819E-6717535DEB9C}"/>
              </a:ext>
            </a:extLst>
          </p:cNvPr>
          <p:cNvSpPr/>
          <p:nvPr/>
        </p:nvSpPr>
        <p:spPr>
          <a:xfrm>
            <a:off x="7164288" y="692696"/>
            <a:ext cx="1800200" cy="1800200"/>
          </a:xfrm>
          <a:prstGeom prst="leftArrow">
            <a:avLst>
              <a:gd name="adj1" fmla="val 72368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Founder:</a:t>
            </a:r>
          </a:p>
          <a:p>
            <a:pPr algn="ctr"/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Hirotoshi Naka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D8F14FED-3E05-4AB8-A138-DF017B290AC7}"/>
              </a:ext>
            </a:extLst>
          </p:cNvPr>
          <p:cNvSpPr/>
          <p:nvPr/>
        </p:nvSpPr>
        <p:spPr>
          <a:xfrm>
            <a:off x="7524328" y="2492896"/>
            <a:ext cx="1440160" cy="1702689"/>
          </a:xfrm>
          <a:prstGeom prst="star5">
            <a:avLst>
              <a:gd name="adj" fmla="val 24000"/>
              <a:gd name="hf" fmla="val 105146"/>
              <a:gd name="vf" fmla="val 1105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Big Man!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743721"/>
      </p:ext>
    </p:extLst>
  </p:cSld>
  <p:clrMapOvr>
    <a:masterClrMapping/>
  </p:clrMapOvr>
  <p:transition>
    <p:wipe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タイトル 1">
            <a:extLst>
              <a:ext uri="{FF2B5EF4-FFF2-40B4-BE49-F238E27FC236}">
                <a16:creationId xmlns:a16="http://schemas.microsoft.com/office/drawing/2014/main" id="{4F5A7470-E8A4-4B81-BF1C-C6FE976C7188}"/>
              </a:ext>
            </a:extLst>
          </p:cNvPr>
          <p:cNvSpPr txBox="1">
            <a:spLocks/>
          </p:cNvSpPr>
          <p:nvPr/>
        </p:nvSpPr>
        <p:spPr bwMode="auto">
          <a:xfrm>
            <a:off x="647564" y="620688"/>
            <a:ext cx="8280920" cy="4236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sz="2800" kern="0" dirty="0"/>
              <a:t>There are many other IT groups now a days.</a:t>
            </a:r>
          </a:p>
          <a:p>
            <a:pPr algn="l"/>
            <a:r>
              <a:rPr lang="en-US" altLang="ja-JP" sz="2800" kern="0" dirty="0"/>
              <a:t>Following group PHINUG is my recommendation.</a:t>
            </a:r>
          </a:p>
          <a:p>
            <a:pPr algn="l"/>
            <a:endParaRPr lang="en-US" altLang="ja-JP" sz="2800" kern="0" dirty="0"/>
          </a:p>
          <a:p>
            <a:pPr algn="l"/>
            <a:r>
              <a:rPr lang="en-US" altLang="ja-JP" sz="2800" kern="0" dirty="0"/>
              <a:t>PHINUG(</a:t>
            </a:r>
            <a:r>
              <a:rPr lang="en-US" altLang="ja-JP" sz="2800" kern="0" dirty="0" err="1"/>
              <a:t>PHilippines</a:t>
            </a:r>
            <a:r>
              <a:rPr lang="en-US" altLang="ja-JP" sz="2800" kern="0" dirty="0"/>
              <a:t> </a:t>
            </a:r>
            <a:r>
              <a:rPr lang="en-US" altLang="ja-JP" sz="2800" kern="0" dirty="0" err="1"/>
              <a:t>.Net</a:t>
            </a:r>
            <a:r>
              <a:rPr lang="en-US" altLang="ja-JP" sz="2800" kern="0" dirty="0"/>
              <a:t> User Group) Facebook: </a:t>
            </a:r>
          </a:p>
          <a:p>
            <a:r>
              <a:rPr lang="en-US" altLang="ja-JP" kern="0" dirty="0">
                <a:hlinkClick r:id="rId3"/>
              </a:rPr>
              <a:t>https://www.facebook.com/groups/phinug/</a:t>
            </a:r>
            <a:endParaRPr lang="en-US" altLang="ja-JP" kern="0" dirty="0"/>
          </a:p>
          <a:p>
            <a:endParaRPr lang="en-US" altLang="ja-JP" kern="0" dirty="0"/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2555776" y="133681"/>
            <a:ext cx="4464496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If you prefer Filipino group</a:t>
            </a:r>
            <a:endParaRPr lang="ja-JP" altLang="en-US" kern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F0513C-B887-46FD-857A-E0E419F2D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210" y="2817974"/>
            <a:ext cx="6750213" cy="3920208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E9C1EB61-1EDA-45C8-B069-8E554B23334C}"/>
              </a:ext>
            </a:extLst>
          </p:cNvPr>
          <p:cNvSpPr/>
          <p:nvPr/>
        </p:nvSpPr>
        <p:spPr>
          <a:xfrm>
            <a:off x="467544" y="2817974"/>
            <a:ext cx="1764197" cy="1716649"/>
          </a:xfrm>
          <a:prstGeom prst="rightArrow">
            <a:avLst>
              <a:gd name="adj1" fmla="val 5879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Organizer:</a:t>
            </a:r>
          </a:p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Jon</a:t>
            </a:r>
          </a:p>
          <a:p>
            <a:pPr algn="ctr"/>
            <a:r>
              <a:rPr lang="en-US" altLang="ja-JP" dirty="0">
                <a:solidFill>
                  <a:schemeClr val="tx1"/>
                </a:solidFill>
              </a:rPr>
              <a:t>Limjap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" name="Star: 5 Points 2">
            <a:extLst>
              <a:ext uri="{FF2B5EF4-FFF2-40B4-BE49-F238E27FC236}">
                <a16:creationId xmlns:a16="http://schemas.microsoft.com/office/drawing/2014/main" id="{A0C6AE8E-1574-481F-97F2-412F67169F2E}"/>
              </a:ext>
            </a:extLst>
          </p:cNvPr>
          <p:cNvSpPr/>
          <p:nvPr/>
        </p:nvSpPr>
        <p:spPr>
          <a:xfrm>
            <a:off x="467544" y="4493279"/>
            <a:ext cx="1440160" cy="1702689"/>
          </a:xfrm>
          <a:prstGeom prst="star5">
            <a:avLst>
              <a:gd name="adj" fmla="val 24000"/>
              <a:gd name="hf" fmla="val 105146"/>
              <a:gd name="vf" fmla="val 1105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Nice Guy!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090093"/>
      </p:ext>
    </p:extLst>
  </p:cSld>
  <p:clrMapOvr>
    <a:masterClrMapping/>
  </p:clrMapOvr>
  <p:transition>
    <p:wipe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タイトル 1">
            <a:extLst>
              <a:ext uri="{FF2B5EF4-FFF2-40B4-BE49-F238E27FC236}">
                <a16:creationId xmlns:a16="http://schemas.microsoft.com/office/drawing/2014/main" id="{4F5A7470-E8A4-4B81-BF1C-C6FE976C7188}"/>
              </a:ext>
            </a:extLst>
          </p:cNvPr>
          <p:cNvSpPr txBox="1">
            <a:spLocks/>
          </p:cNvSpPr>
          <p:nvPr/>
        </p:nvSpPr>
        <p:spPr bwMode="auto">
          <a:xfrm>
            <a:off x="431540" y="692696"/>
            <a:ext cx="8280920" cy="4236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dirty="0"/>
              <a:t>Name: 	Tomoya Yamanaka</a:t>
            </a:r>
          </a:p>
          <a:p>
            <a:pPr algn="l"/>
            <a:endParaRPr lang="en-US" altLang="ja-JP" dirty="0"/>
          </a:p>
          <a:p>
            <a:pPr algn="l"/>
            <a:r>
              <a:rPr lang="en-US" altLang="ja-JP" dirty="0"/>
              <a:t>Nationality :	Japan</a:t>
            </a:r>
          </a:p>
          <a:p>
            <a:pPr algn="l"/>
            <a:endParaRPr lang="en-US" altLang="ja-JP" dirty="0"/>
          </a:p>
          <a:p>
            <a:pPr algn="l"/>
            <a:r>
              <a:rPr lang="en-US" altLang="ja-JP" dirty="0"/>
              <a:t>Residency:	Ortigas, staying in Metro Manila for 4 years</a:t>
            </a:r>
          </a:p>
          <a:p>
            <a:pPr algn="l"/>
            <a:endParaRPr lang="en-US" altLang="ja-JP" dirty="0"/>
          </a:p>
          <a:p>
            <a:pPr algn="l"/>
            <a:r>
              <a:rPr lang="en-US" altLang="ja-JP" dirty="0"/>
              <a:t>Language:	Japanese &amp; English</a:t>
            </a:r>
          </a:p>
          <a:p>
            <a:pPr algn="l"/>
            <a:endParaRPr lang="en-US" altLang="ja-JP" dirty="0"/>
          </a:p>
          <a:p>
            <a:pPr algn="l"/>
            <a:r>
              <a:rPr lang="en-US" altLang="ja-JP" dirty="0"/>
              <a:t>Work:		IT Consultant(</a:t>
            </a:r>
            <a:r>
              <a:rPr lang="en-US" altLang="ja-JP" dirty="0" err="1"/>
              <a:t>MCT:Microsoft</a:t>
            </a:r>
            <a:r>
              <a:rPr lang="en-US" altLang="ja-JP" dirty="0"/>
              <a:t> Certified Trainer)</a:t>
            </a:r>
          </a:p>
          <a:p>
            <a:pPr algn="l"/>
            <a:endParaRPr lang="en-US" altLang="ja-JP" dirty="0"/>
          </a:p>
          <a:p>
            <a:pPr algn="l"/>
            <a:r>
              <a:rPr lang="en-US" altLang="ja-JP" dirty="0"/>
              <a:t>Hobby:	Attending/Doing Free IT Seminar</a:t>
            </a:r>
          </a:p>
          <a:p>
            <a:pPr algn="l"/>
            <a:endParaRPr lang="en-US" altLang="ja-JP" dirty="0"/>
          </a:p>
          <a:p>
            <a:pPr algn="l"/>
            <a:r>
              <a:rPr lang="en-US" altLang="ja-JP" dirty="0"/>
              <a:t>Position:	IT group, </a:t>
            </a:r>
            <a:r>
              <a:rPr lang="en-US" altLang="ja-JP" dirty="0" err="1"/>
              <a:t>Wankuma</a:t>
            </a:r>
            <a:r>
              <a:rPr lang="en-US" altLang="ja-JP" dirty="0"/>
              <a:t> Alliance Manila director</a:t>
            </a:r>
          </a:p>
          <a:p>
            <a:pPr algn="l"/>
            <a:r>
              <a:rPr lang="en-US" altLang="ja-JP" dirty="0"/>
              <a:t>		Founder of Yellow Arrow Software Center, INC</a:t>
            </a:r>
          </a:p>
          <a:p>
            <a:pPr algn="l"/>
            <a:r>
              <a:rPr lang="en-US" altLang="ja-JP" dirty="0"/>
              <a:t>		(YASC)</a:t>
            </a:r>
          </a:p>
          <a:p>
            <a:pPr algn="l"/>
            <a:endParaRPr lang="en-US" altLang="ja-JP" dirty="0"/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2843808" y="84714"/>
            <a:ext cx="3135292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sz="2800" kern="0" dirty="0"/>
              <a:t>Self-Introduction</a:t>
            </a:r>
            <a:endParaRPr lang="ja-JP" alt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3829862352"/>
      </p:ext>
    </p:extLst>
  </p:cSld>
  <p:clrMapOvr>
    <a:masterClrMapping/>
  </p:clrMapOvr>
  <p:transition>
    <p:wipe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タイトル 1">
            <a:extLst>
              <a:ext uri="{FF2B5EF4-FFF2-40B4-BE49-F238E27FC236}">
                <a16:creationId xmlns:a16="http://schemas.microsoft.com/office/drawing/2014/main" id="{4F5A7470-E8A4-4B81-BF1C-C6FE976C7188}"/>
              </a:ext>
            </a:extLst>
          </p:cNvPr>
          <p:cNvSpPr txBox="1">
            <a:spLocks/>
          </p:cNvSpPr>
          <p:nvPr/>
        </p:nvSpPr>
        <p:spPr bwMode="auto">
          <a:xfrm>
            <a:off x="647564" y="526980"/>
            <a:ext cx="8280920" cy="4236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You can find other groups with</a:t>
            </a:r>
          </a:p>
          <a:p>
            <a:r>
              <a:rPr lang="en-US" altLang="ja-JP" kern="0" dirty="0">
                <a:hlinkClick r:id="rId3"/>
              </a:rPr>
              <a:t>https://www.meetup.com/</a:t>
            </a:r>
            <a:endParaRPr lang="en-US" altLang="ja-JP" kern="0" dirty="0"/>
          </a:p>
          <a:p>
            <a:r>
              <a:rPr lang="en-US" altLang="ja-JP" kern="0" dirty="0"/>
              <a:t> </a:t>
            </a:r>
          </a:p>
          <a:p>
            <a:endParaRPr lang="en-US" altLang="ja-JP" kern="0" dirty="0"/>
          </a:p>
          <a:p>
            <a:endParaRPr lang="en-US" altLang="ja-JP" kern="0" dirty="0"/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2555776" y="84714"/>
            <a:ext cx="4464496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If you prefer Filipino group</a:t>
            </a:r>
            <a:endParaRPr lang="ja-JP" altLang="en-US" kern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3B1071-11BB-4384-82A2-6C0B0C9DB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462" y="1268760"/>
            <a:ext cx="6405075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73140"/>
      </p:ext>
    </p:extLst>
  </p:cSld>
  <p:clrMapOvr>
    <a:masterClrMapping/>
  </p:clrMapOvr>
  <p:transition>
    <p:wipe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タイトル 1">
            <a:extLst>
              <a:ext uri="{FF2B5EF4-FFF2-40B4-BE49-F238E27FC236}">
                <a16:creationId xmlns:a16="http://schemas.microsoft.com/office/drawing/2014/main" id="{4F5A7470-E8A4-4B81-BF1C-C6FE976C7188}"/>
              </a:ext>
            </a:extLst>
          </p:cNvPr>
          <p:cNvSpPr txBox="1">
            <a:spLocks/>
          </p:cNvSpPr>
          <p:nvPr/>
        </p:nvSpPr>
        <p:spPr bwMode="auto">
          <a:xfrm>
            <a:off x="611560" y="2228932"/>
            <a:ext cx="8280920" cy="3360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sz="2800" kern="0" dirty="0"/>
              <a:t>Home Page(Japanese): </a:t>
            </a:r>
          </a:p>
          <a:p>
            <a:r>
              <a:rPr lang="en-US" altLang="ja-JP" sz="2800" kern="0" dirty="0">
                <a:hlinkClick r:id="rId3"/>
              </a:rPr>
              <a:t>http://wankuma.com/</a:t>
            </a:r>
            <a:endParaRPr lang="en-US" altLang="ja-JP" sz="2800" kern="0" dirty="0"/>
          </a:p>
          <a:p>
            <a:pPr algn="l"/>
            <a:endParaRPr lang="en-US" altLang="ja-JP" sz="2800" kern="0" dirty="0"/>
          </a:p>
          <a:p>
            <a:pPr algn="l"/>
            <a:r>
              <a:rPr lang="en-US" altLang="ja-JP" sz="2800" kern="0" dirty="0"/>
              <a:t>Facebook(English): </a:t>
            </a:r>
          </a:p>
          <a:p>
            <a:r>
              <a:rPr lang="en-US" altLang="ja-JP" kern="0" dirty="0">
                <a:hlinkClick r:id="rId4"/>
              </a:rPr>
              <a:t>https://www.facebook.com/groups/WankumaAlliancePh/</a:t>
            </a:r>
            <a:endParaRPr lang="en-US" altLang="ja-JP" kern="0" dirty="0"/>
          </a:p>
          <a:p>
            <a:pPr algn="l"/>
            <a:endParaRPr lang="en-US" altLang="ja-JP" sz="2800" kern="0" dirty="0"/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2123728" y="133681"/>
            <a:ext cx="4464496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sz="2800" kern="0" dirty="0"/>
              <a:t>About </a:t>
            </a:r>
            <a:r>
              <a:rPr lang="en-US" altLang="ja-JP" sz="2800" kern="0" dirty="0" err="1"/>
              <a:t>Wankuma</a:t>
            </a:r>
            <a:r>
              <a:rPr lang="en-US" altLang="ja-JP" sz="2800" kern="0" dirty="0"/>
              <a:t> Alliance</a:t>
            </a:r>
            <a:endParaRPr lang="ja-JP" altLang="en-US" sz="2800" kern="0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17734F81-16DB-451C-947C-DEED75B0E026}"/>
              </a:ext>
            </a:extLst>
          </p:cNvPr>
          <p:cNvSpPr txBox="1">
            <a:spLocks/>
          </p:cNvSpPr>
          <p:nvPr/>
        </p:nvSpPr>
        <p:spPr bwMode="auto">
          <a:xfrm>
            <a:off x="251520" y="776247"/>
            <a:ext cx="8640960" cy="1068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sz="2200" dirty="0" err="1"/>
              <a:t>Wankuma</a:t>
            </a:r>
            <a:r>
              <a:rPr lang="en-US" altLang="ja-JP" sz="2200" dirty="0"/>
              <a:t> Alliance is a Japanese pioneer free IT seminar group which have already held over 250 seminars in over 10 years, all over the world, but mostly in Japan.</a:t>
            </a:r>
          </a:p>
        </p:txBody>
      </p:sp>
    </p:spTree>
    <p:extLst>
      <p:ext uri="{BB962C8B-B14F-4D97-AF65-F5344CB8AC3E}">
        <p14:creationId xmlns:p14="http://schemas.microsoft.com/office/powerpoint/2010/main" val="3802302836"/>
      </p:ext>
    </p:extLst>
  </p:cSld>
  <p:clrMapOvr>
    <a:masterClrMapping/>
  </p:clrMapOvr>
  <p:transition>
    <p:wipe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2195736" y="44624"/>
            <a:ext cx="4320480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sz="2800" kern="0" dirty="0"/>
              <a:t>Coming Event Promotion</a:t>
            </a:r>
            <a:endParaRPr lang="ja-JP" altLang="en-US" sz="2800" kern="0" dirty="0"/>
          </a:p>
        </p:txBody>
      </p:sp>
      <p:sp>
        <p:nvSpPr>
          <p:cNvPr id="14" name="タイトル 1">
            <a:extLst>
              <a:ext uri="{FF2B5EF4-FFF2-40B4-BE49-F238E27FC236}">
                <a16:creationId xmlns:a16="http://schemas.microsoft.com/office/drawing/2014/main" id="{E7E15F81-9E0D-4D17-ACA8-038BA73D0FC9}"/>
              </a:ext>
            </a:extLst>
          </p:cNvPr>
          <p:cNvSpPr txBox="1">
            <a:spLocks/>
          </p:cNvSpPr>
          <p:nvPr/>
        </p:nvSpPr>
        <p:spPr bwMode="auto">
          <a:xfrm>
            <a:off x="143508" y="620688"/>
            <a:ext cx="910901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sz="2800" kern="0" dirty="0"/>
              <a:t>We will attend this event at Makati in April 27, Saturday.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1F3B10-2EF8-43C3-88B9-4D2AFAD1874A}"/>
              </a:ext>
            </a:extLst>
          </p:cNvPr>
          <p:cNvSpPr/>
          <p:nvPr/>
        </p:nvSpPr>
        <p:spPr>
          <a:xfrm>
            <a:off x="449796" y="5661248"/>
            <a:ext cx="84426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3"/>
              </a:rPr>
              <a:t>https://www.eventbrite.com/e/global-azure-bootcamp-2019-tickets-57791213074</a:t>
            </a:r>
            <a:endParaRPr lang="en-US" altLang="ja-JP" dirty="0"/>
          </a:p>
          <a:p>
            <a:endParaRPr lang="ja-JP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985C00-4B01-4840-BD77-D52803F4B4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582"/>
          <a:stretch/>
        </p:blipFill>
        <p:spPr>
          <a:xfrm>
            <a:off x="4427984" y="2965846"/>
            <a:ext cx="4539717" cy="26642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C9C6C4-1E6B-4AA9-AA6E-66381884F1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853" b="61769"/>
          <a:stretch/>
        </p:blipFill>
        <p:spPr>
          <a:xfrm>
            <a:off x="-4269" y="2965846"/>
            <a:ext cx="4320480" cy="2664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5B66F4-B32D-4128-8A6B-F446EA7AD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470" y="1195667"/>
            <a:ext cx="2345481" cy="165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42812"/>
      </p:ext>
    </p:extLst>
  </p:cSld>
  <p:clrMapOvr>
    <a:masterClrMapping/>
  </p:clrMapOvr>
  <p:transition>
    <p:wipe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2843808" y="133681"/>
            <a:ext cx="3672408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endParaRPr lang="ja-JP" altLang="en-US" kern="0" dirty="0"/>
          </a:p>
        </p:txBody>
      </p:sp>
      <p:sp>
        <p:nvSpPr>
          <p:cNvPr id="14" name="タイトル 1">
            <a:extLst>
              <a:ext uri="{FF2B5EF4-FFF2-40B4-BE49-F238E27FC236}">
                <a16:creationId xmlns:a16="http://schemas.microsoft.com/office/drawing/2014/main" id="{E7E15F81-9E0D-4D17-ACA8-038BA73D0FC9}"/>
              </a:ext>
            </a:extLst>
          </p:cNvPr>
          <p:cNvSpPr txBox="1">
            <a:spLocks/>
          </p:cNvSpPr>
          <p:nvPr/>
        </p:nvSpPr>
        <p:spPr bwMode="auto">
          <a:xfrm>
            <a:off x="395536" y="1424319"/>
            <a:ext cx="8712968" cy="4236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kern="0" dirty="0"/>
              <a:t>I have worked for following 2 projects in last year, using keyword technologies.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ja-JP" kern="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kern="0" dirty="0"/>
              <a:t>Softbank Robotics &amp; Microsoft, IoT Data Collection System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ja-JP" kern="0" dirty="0"/>
          </a:p>
          <a:p>
            <a:pPr algn="l"/>
            <a:r>
              <a:rPr lang="en-US" altLang="ja-JP" kern="0" dirty="0"/>
              <a:t>	Keyword: </a:t>
            </a:r>
            <a:r>
              <a:rPr lang="en-US" altLang="ja-JP" b="1" kern="0" dirty="0"/>
              <a:t>AI, Big Data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ja-JP" kern="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ja-JP" kern="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kern="0" dirty="0"/>
              <a:t>One Blockchain company, Face recognition logging system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ja-JP" kern="0" dirty="0"/>
          </a:p>
          <a:p>
            <a:pPr lvl="1" algn="l"/>
            <a:r>
              <a:rPr lang="en-US" altLang="ja-JP" kern="0" dirty="0"/>
              <a:t>	Keyword: </a:t>
            </a:r>
            <a:r>
              <a:rPr lang="en-US" altLang="ja-JP" b="1" kern="0" dirty="0"/>
              <a:t>AI, Blockchain</a:t>
            </a: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D13FD7DE-9948-4C46-AC60-DF20126581FF}"/>
              </a:ext>
            </a:extLst>
          </p:cNvPr>
          <p:cNvSpPr txBox="1">
            <a:spLocks/>
          </p:cNvSpPr>
          <p:nvPr/>
        </p:nvSpPr>
        <p:spPr bwMode="auto">
          <a:xfrm>
            <a:off x="2123728" y="84714"/>
            <a:ext cx="5616624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sz="2800" kern="0" dirty="0"/>
              <a:t>About Example Projects in Japan for AI, Big Data, &amp; Blockchain</a:t>
            </a:r>
          </a:p>
        </p:txBody>
      </p:sp>
    </p:spTree>
    <p:extLst>
      <p:ext uri="{BB962C8B-B14F-4D97-AF65-F5344CB8AC3E}">
        <p14:creationId xmlns:p14="http://schemas.microsoft.com/office/powerpoint/2010/main" val="509903126"/>
      </p:ext>
    </p:extLst>
  </p:cSld>
  <p:clrMapOvr>
    <a:masterClrMapping/>
  </p:clrMapOvr>
  <p:transition>
    <p:wipe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2123728" y="84714"/>
            <a:ext cx="5760640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sz="2800" kern="0" dirty="0"/>
              <a:t>IoT Data Collection System</a:t>
            </a:r>
            <a:endParaRPr lang="ja-JP" altLang="en-US" sz="2800" kern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C3840B-FF6E-4AC4-BA33-091E1CAE4454}"/>
              </a:ext>
            </a:extLst>
          </p:cNvPr>
          <p:cNvSpPr/>
          <p:nvPr/>
        </p:nvSpPr>
        <p:spPr>
          <a:xfrm>
            <a:off x="647564" y="5373216"/>
            <a:ext cx="8064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3"/>
              </a:rPr>
              <a:t>https://www.softbank.jp/en/corp/group/sbr/news/press/2016/20160308_01/</a:t>
            </a:r>
            <a:endParaRPr lang="ja-JP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BE96A8-5670-41C2-915E-1183BFB7C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29" y="1396147"/>
            <a:ext cx="4032448" cy="39435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42215A-4C5D-4FE8-9321-54A726722A73}"/>
              </a:ext>
            </a:extLst>
          </p:cNvPr>
          <p:cNvSpPr/>
          <p:nvPr/>
        </p:nvSpPr>
        <p:spPr>
          <a:xfrm>
            <a:off x="2267523" y="5760191"/>
            <a:ext cx="4608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hlinkClick r:id="rId5"/>
              </a:rPr>
              <a:t>https://en.wikipedia.org/wiki/Pepper_(robot)</a:t>
            </a:r>
            <a:endParaRPr lang="ja-JP" altLang="en-US" dirty="0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751F41A3-41A7-42B2-B95E-A91324072255}"/>
              </a:ext>
            </a:extLst>
          </p:cNvPr>
          <p:cNvSpPr txBox="1">
            <a:spLocks/>
          </p:cNvSpPr>
          <p:nvPr/>
        </p:nvSpPr>
        <p:spPr bwMode="auto">
          <a:xfrm>
            <a:off x="419747" y="548680"/>
            <a:ext cx="8472733" cy="75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kern="0" dirty="0"/>
              <a:t>There was a project for collecting data from robots as Big Data creation from IoT device, robots, for AI analyzation.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63B1AC-F27C-405B-AB45-12A0E21CC60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3489"/>
          <a:stretch/>
        </p:blipFill>
        <p:spPr>
          <a:xfrm>
            <a:off x="4860481" y="1564599"/>
            <a:ext cx="3816423" cy="372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24308"/>
      </p:ext>
    </p:extLst>
  </p:cSld>
  <p:clrMapOvr>
    <a:masterClrMapping/>
  </p:clrMapOvr>
  <p:transition>
    <p:wipe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タイトル 1">
            <a:extLst>
              <a:ext uri="{FF2B5EF4-FFF2-40B4-BE49-F238E27FC236}">
                <a16:creationId xmlns:a16="http://schemas.microsoft.com/office/drawing/2014/main" id="{4F5A7470-E8A4-4B81-BF1C-C6FE976C7188}"/>
              </a:ext>
            </a:extLst>
          </p:cNvPr>
          <p:cNvSpPr txBox="1">
            <a:spLocks/>
          </p:cNvSpPr>
          <p:nvPr/>
        </p:nvSpPr>
        <p:spPr bwMode="auto">
          <a:xfrm>
            <a:off x="323528" y="5661248"/>
            <a:ext cx="9073008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sz="2000" kern="0" dirty="0">
                <a:hlinkClick r:id="rId3"/>
              </a:rPr>
              <a:t>https://github.com/seijim/cloud-robotics-azure-platform-v1-sdk</a:t>
            </a:r>
            <a:endParaRPr lang="en-US" altLang="ja-JP" sz="2000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39D1F7-D8FD-428C-BA5E-56DBD3B53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1455802"/>
            <a:ext cx="7686600" cy="4236875"/>
          </a:xfrm>
          <a:prstGeom prst="rect">
            <a:avLst/>
          </a:prstGeom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A8C8E8EB-3CE7-4880-B8F9-90B2F1972E49}"/>
              </a:ext>
            </a:extLst>
          </p:cNvPr>
          <p:cNvSpPr txBox="1">
            <a:spLocks/>
          </p:cNvSpPr>
          <p:nvPr/>
        </p:nvSpPr>
        <p:spPr bwMode="auto">
          <a:xfrm>
            <a:off x="2123728" y="156722"/>
            <a:ext cx="5328592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sz="2800" kern="0" dirty="0"/>
              <a:t>Cloud Robotics Azure Platform</a:t>
            </a:r>
            <a:endParaRPr lang="ja-JP" altLang="en-US" sz="2800" kern="0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BFB84938-ED87-4B22-9EFA-CAABB6956F5F}"/>
              </a:ext>
            </a:extLst>
          </p:cNvPr>
          <p:cNvSpPr txBox="1">
            <a:spLocks/>
          </p:cNvSpPr>
          <p:nvPr/>
        </p:nvSpPr>
        <p:spPr bwMode="auto">
          <a:xfrm>
            <a:off x="419747" y="548680"/>
            <a:ext cx="8472733" cy="75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kern="0" dirty="0"/>
              <a:t>The system was based on Microsoft’s open source platform, Cloud Robotics Azure Platform.</a:t>
            </a:r>
            <a:endParaRPr lang="ja-JP" altLang="en-US" kern="0" dirty="0"/>
          </a:p>
        </p:txBody>
      </p:sp>
    </p:spTree>
    <p:extLst>
      <p:ext uri="{BB962C8B-B14F-4D97-AF65-F5344CB8AC3E}">
        <p14:creationId xmlns:p14="http://schemas.microsoft.com/office/powerpoint/2010/main" val="3402393636"/>
      </p:ext>
    </p:extLst>
  </p:cSld>
  <p:clrMapOvr>
    <a:masterClrMapping/>
  </p:clrMapOvr>
  <p:transition>
    <p:wipe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D966A-951B-415B-A428-F9906523E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58" y="44624"/>
            <a:ext cx="8286808" cy="706437"/>
          </a:xfrm>
        </p:spPr>
        <p:txBody>
          <a:bodyPr/>
          <a:lstStyle/>
          <a:p>
            <a:r>
              <a:rPr kumimoji="1" lang="en-US" altLang="ja-JP" sz="3200" dirty="0"/>
              <a:t>It seems not so successful as business…</a:t>
            </a:r>
            <a:endParaRPr kumimoji="1" lang="ja-JP" alt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80AE06-350A-4681-B376-392FD1E62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5" y="2142101"/>
            <a:ext cx="7066359" cy="3738272"/>
          </a:xfrm>
          <a:prstGeom prst="rect">
            <a:avLst/>
          </a:prstGeom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4E375F14-316B-42D1-8360-361B9DA68E1E}"/>
              </a:ext>
            </a:extLst>
          </p:cNvPr>
          <p:cNvSpPr txBox="1">
            <a:spLocks/>
          </p:cNvSpPr>
          <p:nvPr/>
        </p:nvSpPr>
        <p:spPr bwMode="auto">
          <a:xfrm>
            <a:off x="357158" y="620688"/>
            <a:ext cx="8607330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kern="0" dirty="0"/>
              <a:t>There was news that most companies didn’t extend their robot lease contracts…</a:t>
            </a:r>
          </a:p>
          <a:p>
            <a:pPr algn="l"/>
            <a:r>
              <a:rPr lang="en-US" altLang="ja-JP" kern="0" dirty="0"/>
              <a:t>Even with advanced technologies, companies still need challenges</a:t>
            </a:r>
          </a:p>
        </p:txBody>
      </p:sp>
    </p:spTree>
    <p:extLst>
      <p:ext uri="{BB962C8B-B14F-4D97-AF65-F5344CB8AC3E}">
        <p14:creationId xmlns:p14="http://schemas.microsoft.com/office/powerpoint/2010/main" val="3963137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1115616" y="133681"/>
            <a:ext cx="7056784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sz="2800" kern="0" dirty="0"/>
              <a:t>Face Recognition &amp;</a:t>
            </a:r>
            <a:r>
              <a:rPr lang="ja-JP" altLang="en-US" sz="2800" kern="0" dirty="0"/>
              <a:t> </a:t>
            </a:r>
            <a:r>
              <a:rPr lang="en-US" altLang="ja-JP" sz="2800" kern="0" dirty="0"/>
              <a:t>Tracking</a:t>
            </a:r>
            <a:r>
              <a:rPr lang="ja-JP" altLang="en-US" sz="2800" kern="0" dirty="0"/>
              <a:t> </a:t>
            </a:r>
            <a:r>
              <a:rPr lang="en-US" altLang="ja-JP" sz="2800" kern="0" dirty="0"/>
              <a:t>System</a:t>
            </a:r>
            <a:endParaRPr lang="ja-JP" altLang="en-US" sz="2800" kern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C5047A-BFAC-4325-A2E5-C023A49322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43608" y="5382158"/>
            <a:ext cx="7848872" cy="438944"/>
          </a:xfrm>
        </p:spPr>
        <p:txBody>
          <a:bodyPr/>
          <a:lstStyle/>
          <a:p>
            <a:r>
              <a:rPr lang="en-US" altLang="ja-JP" sz="1800" dirty="0">
                <a:hlinkClick r:id="rId3"/>
              </a:rPr>
              <a:t>https://azure.microsoft.com/en-us/services/cognitive-services/face/</a:t>
            </a:r>
            <a:endParaRPr lang="en-US" altLang="ja-JP" sz="1800" dirty="0"/>
          </a:p>
          <a:p>
            <a:endParaRPr kumimoji="1" lang="ja-JP" alt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643700-B1BC-4B1B-A8CA-0D1DCCFE2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022" y="1661594"/>
            <a:ext cx="1266810" cy="12524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B7BC60-A8A8-40D0-84AE-7E75A7F842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519" t="19676" r="26967" b="20655"/>
          <a:stretch/>
        </p:blipFill>
        <p:spPr>
          <a:xfrm>
            <a:off x="6012666" y="3207056"/>
            <a:ext cx="2808312" cy="20983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3066C77-9E36-4928-895B-F1A52A8E2273}"/>
              </a:ext>
            </a:extLst>
          </p:cNvPr>
          <p:cNvSpPr/>
          <p:nvPr/>
        </p:nvSpPr>
        <p:spPr>
          <a:xfrm>
            <a:off x="4849134" y="2558626"/>
            <a:ext cx="1019009" cy="20162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A171D3-8AC6-491A-A9B5-4994AED26265}"/>
              </a:ext>
            </a:extLst>
          </p:cNvPr>
          <p:cNvSpPr/>
          <p:nvPr/>
        </p:nvSpPr>
        <p:spPr>
          <a:xfrm>
            <a:off x="2453622" y="5747707"/>
            <a:ext cx="41729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hlinkClick r:id="rId6"/>
              </a:rPr>
              <a:t>https://en.wikipedia.org/wiki/Blockchain</a:t>
            </a:r>
            <a:endParaRPr lang="en-US" altLang="ja-JP" dirty="0"/>
          </a:p>
          <a:p>
            <a:endParaRPr lang="ja-JP" alt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FABBC02-C679-4995-B1F1-A8E0D80D23D0}"/>
              </a:ext>
            </a:extLst>
          </p:cNvPr>
          <p:cNvSpPr txBox="1">
            <a:spLocks/>
          </p:cNvSpPr>
          <p:nvPr/>
        </p:nvSpPr>
        <p:spPr bwMode="auto">
          <a:xfrm>
            <a:off x="1535520" y="2918173"/>
            <a:ext cx="1836204" cy="438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kumimoji="1"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kumimoji="1" sz="10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kumimoji="1" sz="9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kumimoji="1" sz="900">
                <a:solidFill>
                  <a:schemeClr val="tx1"/>
                </a:solidFill>
                <a:latin typeface="+mn-lt"/>
                <a:ea typeface="+mn-ea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kumimoji="1" sz="9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kumimoji="1" sz="9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kumimoji="1" sz="9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kumimoji="1" sz="9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ja-JP" sz="1800" kern="0" dirty="0"/>
              <a:t>Azure Face API</a:t>
            </a:r>
            <a:endParaRPr lang="ja-JP" altLang="en-US" sz="1800" kern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334B01-1B68-4AA1-836A-783546EBEF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635" y="3279639"/>
            <a:ext cx="4355976" cy="1938366"/>
          </a:xfrm>
          <a:prstGeom prst="rect">
            <a:avLst/>
          </a:prstGeom>
        </p:spPr>
      </p:pic>
      <p:sp>
        <p:nvSpPr>
          <p:cNvPr id="10" name="タイトル 1">
            <a:extLst>
              <a:ext uri="{FF2B5EF4-FFF2-40B4-BE49-F238E27FC236}">
                <a16:creationId xmlns:a16="http://schemas.microsoft.com/office/drawing/2014/main" id="{C3A78CFA-FA65-4CC5-AB7D-4814F5B9F591}"/>
              </a:ext>
            </a:extLst>
          </p:cNvPr>
          <p:cNvSpPr txBox="1">
            <a:spLocks/>
          </p:cNvSpPr>
          <p:nvPr/>
        </p:nvSpPr>
        <p:spPr bwMode="auto">
          <a:xfrm>
            <a:off x="419747" y="656901"/>
            <a:ext cx="8472733" cy="75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sz="2000" kern="0" dirty="0"/>
              <a:t>For a client’s technology check request for easy to use and tamper-proof room enter/leave tracking system. We used one of AI technology, Face recognition, and some Blockchain technologies</a:t>
            </a:r>
            <a:endParaRPr lang="ja-JP" altLang="en-US" sz="2000" kern="0" dirty="0"/>
          </a:p>
        </p:txBody>
      </p:sp>
      <p:pic>
        <p:nvPicPr>
          <p:cNvPr id="1028" name="Picture 4" descr="ãneo blockchainãã®ç»åæ¤ç´¢çµæ">
            <a:extLst>
              <a:ext uri="{FF2B5EF4-FFF2-40B4-BE49-F238E27FC236}">
                <a16:creationId xmlns:a16="http://schemas.microsoft.com/office/drawing/2014/main" id="{41D55EEF-DE8E-40A0-BFEC-F0E66217EA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2" t="10975" r="6734" b="6516"/>
          <a:stretch/>
        </p:blipFill>
        <p:spPr bwMode="auto">
          <a:xfrm>
            <a:off x="7537672" y="2435862"/>
            <a:ext cx="1584177" cy="77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326B09B-72A5-48E3-8BB7-508256F723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81309" y="2435862"/>
            <a:ext cx="1796372" cy="77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688707"/>
      </p:ext>
    </p:extLst>
  </p:cSld>
  <p:clrMapOvr>
    <a:masterClrMapping/>
  </p:clrMapOvr>
  <p:transition>
    <p:wipe dir="u"/>
  </p:transition>
</p:sld>
</file>

<file path=ppt/theme/theme1.xml><?xml version="1.0" encoding="utf-8"?>
<a:theme xmlns:a="http://schemas.openxmlformats.org/drawingml/2006/main" name="スライドマスタT62">
  <a:themeElements>
    <a:clrScheme name="プレゼンテーション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プレゼンテーション1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>
    <a:extraClrScheme>
      <a:clrScheme name="プレゼンテーション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プレゼンテーション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プレゼンテーション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プレゼンテーション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プレゼンテーション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プレゼンテーション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プレゼンテーション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プレゼンテーション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プレゼンテーション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プレゼンテーション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プレゼンテーション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プレゼンテーション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スライドマスタT75</Template>
  <TotalTime>9575</TotalTime>
  <Words>1098</Words>
  <Application>Microsoft Office PowerPoint</Application>
  <PresentationFormat>On-screen Show (4:3)</PresentationFormat>
  <Paragraphs>151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ＭＳ Ｐゴシック</vt:lpstr>
      <vt:lpstr>Arial</vt:lpstr>
      <vt:lpstr>Calibri</vt:lpstr>
      <vt:lpstr>スライドマスタT62</vt:lpstr>
      <vt:lpstr>AI, Big Data, and Blockchain Usage Examples in Japan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 seems not so successful as business…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わんくま同盟 勉強会</dc:title>
  <dc:creator>高萩 俊行</dc:creator>
  <cp:lastModifiedBy>Tomoya Yamanaka</cp:lastModifiedBy>
  <cp:revision>300</cp:revision>
  <cp:lastPrinted>2011-11-18T12:39:41Z</cp:lastPrinted>
  <dcterms:created xsi:type="dcterms:W3CDTF">2009-05-03T11:34:41Z</dcterms:created>
  <dcterms:modified xsi:type="dcterms:W3CDTF">2019-03-23T01:25:59Z</dcterms:modified>
</cp:coreProperties>
</file>